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7"/>
  </p:notesMasterIdLst>
  <p:sldIdLst>
    <p:sldId id="256" r:id="rId2"/>
    <p:sldId id="257" r:id="rId3"/>
    <p:sldId id="260" r:id="rId4"/>
    <p:sldId id="285" r:id="rId5"/>
    <p:sldId id="272" r:id="rId6"/>
    <p:sldId id="261" r:id="rId7"/>
    <p:sldId id="283" r:id="rId8"/>
    <p:sldId id="262" r:id="rId9"/>
    <p:sldId id="263" r:id="rId10"/>
    <p:sldId id="286" r:id="rId11"/>
    <p:sldId id="267" r:id="rId12"/>
    <p:sldId id="281" r:id="rId13"/>
    <p:sldId id="284" r:id="rId14"/>
    <p:sldId id="269" r:id="rId15"/>
    <p:sldId id="287" r:id="rId16"/>
    <p:sldId id="276" r:id="rId17"/>
    <p:sldId id="275" r:id="rId18"/>
    <p:sldId id="265" r:id="rId19"/>
    <p:sldId id="288" r:id="rId20"/>
    <p:sldId id="289" r:id="rId21"/>
    <p:sldId id="279" r:id="rId22"/>
    <p:sldId id="273" r:id="rId23"/>
    <p:sldId id="277" r:id="rId24"/>
    <p:sldId id="280" r:id="rId25"/>
    <p:sldId id="258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7A7DB-F985-E609-54BA-9B57267223CE}" v="114" dt="2025-11-21T10:42:54.213"/>
    <p1510:client id="{33102EF1-8902-CFB1-5B57-4F04A0A4309E}" v="383" dt="2025-11-21T10:03:27.014"/>
    <p1510:client id="{51C7320A-9AA1-49D9-9445-F1A7D24D943D}" v="167" dt="2025-11-21T10:21:12.118"/>
    <p1510:client id="{6484A2B8-E6F2-555B-85BE-F9860859EAA9}" v="45" dt="2025-11-21T09:53:46.248"/>
    <p1510:client id="{6EEA1F6D-912E-E293-7B53-694401836B41}" v="10" dt="2025-11-21T06:50:38.618"/>
    <p1510:client id="{85033315-7F0D-483E-80EF-EB0456933E8D}" v="14" dt="2025-11-21T11:08:45.482"/>
    <p1510:client id="{C00C8707-FEDD-7518-970A-EEBD27828E94}" v="3" dt="2025-11-20T18:53:21.491"/>
    <p1510:client id="{DA9C8CA6-7DAE-DD80-B740-5E1B746B6C58}" v="336" dt="2025-11-21T10:14:02.3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8757" autoAdjust="0"/>
  </p:normalViewPr>
  <p:slideViewPr>
    <p:cSldViewPr snapToGrid="0">
      <p:cViewPr varScale="1">
        <p:scale>
          <a:sx n="95" d="100"/>
          <a:sy n="95" d="100"/>
        </p:scale>
        <p:origin x="1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ість" providerId="Windows Live" clId="Web-{9093BD46-ED44-2883-F510-C8E048933BD6}"/>
    <pc:docChg chg="modSld">
      <pc:chgData name="Гість" userId="" providerId="Windows Live" clId="Web-{9093BD46-ED44-2883-F510-C8E048933BD6}" dt="2025-11-18T20:43:32.443" v="108" actId="1076"/>
      <pc:docMkLst>
        <pc:docMk/>
      </pc:docMkLst>
      <pc:sldChg chg="modSp">
        <pc:chgData name="Гість" userId="" providerId="Windows Live" clId="Web-{9093BD46-ED44-2883-F510-C8E048933BD6}" dt="2025-11-18T20:15:57.339" v="88"/>
        <pc:sldMkLst>
          <pc:docMk/>
          <pc:sldMk cId="3460445579" sldId="267"/>
        </pc:sldMkLst>
        <pc:graphicFrameChg chg="modGraphic">
          <ac:chgData name="Гість" userId="" providerId="Windows Live" clId="Web-{9093BD46-ED44-2883-F510-C8E048933BD6}" dt="2025-11-18T20:15:57.339" v="88"/>
          <ac:graphicFrameMkLst>
            <pc:docMk/>
            <pc:sldMk cId="3460445579" sldId="267"/>
            <ac:graphicFrameMk id="5" creationId="{D8563DCF-44C7-2C10-A86C-394DA42569AC}"/>
          </ac:graphicFrameMkLst>
        </pc:graphicFrameChg>
      </pc:sldChg>
      <pc:sldChg chg="addSp delSp modSp">
        <pc:chgData name="Гість" userId="" providerId="Windows Live" clId="Web-{9093BD46-ED44-2883-F510-C8E048933BD6}" dt="2025-11-18T20:14:19.195" v="81" actId="14100"/>
        <pc:sldMkLst>
          <pc:docMk/>
          <pc:sldMk cId="2592332091" sldId="269"/>
        </pc:sldMkLst>
        <pc:spChg chg="mod">
          <ac:chgData name="Гість" userId="" providerId="Windows Live" clId="Web-{9093BD46-ED44-2883-F510-C8E048933BD6}" dt="2025-11-18T20:14:01.148" v="77" actId="1076"/>
          <ac:spMkLst>
            <pc:docMk/>
            <pc:sldMk cId="2592332091" sldId="269"/>
            <ac:spMk id="2" creationId="{65312DF4-D93E-F1F8-482E-7B51F75C8B79}"/>
          </ac:spMkLst>
        </pc:spChg>
        <pc:spChg chg="mod">
          <ac:chgData name="Гість" userId="" providerId="Windows Live" clId="Web-{9093BD46-ED44-2883-F510-C8E048933BD6}" dt="2025-11-18T20:13:55.976" v="76" actId="20577"/>
          <ac:spMkLst>
            <pc:docMk/>
            <pc:sldMk cId="2592332091" sldId="269"/>
            <ac:spMk id="19" creationId="{CB2A58B2-DE40-E57B-0205-47C40A5AEBD3}"/>
          </ac:spMkLst>
        </pc:spChg>
        <pc:picChg chg="add mod modCrop">
          <ac:chgData name="Гість" userId="" providerId="Windows Live" clId="Web-{9093BD46-ED44-2883-F510-C8E048933BD6}" dt="2025-11-18T20:14:19.195" v="81" actId="14100"/>
          <ac:picMkLst>
            <pc:docMk/>
            <pc:sldMk cId="2592332091" sldId="269"/>
            <ac:picMk id="5" creationId="{01B134B6-5558-BB7D-7FFC-97E587B8F8D5}"/>
          </ac:picMkLst>
        </pc:picChg>
      </pc:sldChg>
      <pc:sldChg chg="addSp delSp modSp">
        <pc:chgData name="Гість" userId="" providerId="Windows Live" clId="Web-{9093BD46-ED44-2883-F510-C8E048933BD6}" dt="2025-11-18T20:43:32.443" v="108" actId="1076"/>
        <pc:sldMkLst>
          <pc:docMk/>
          <pc:sldMk cId="3012988102" sldId="281"/>
        </pc:sldMkLst>
        <pc:spChg chg="mod">
          <ac:chgData name="Гість" userId="" providerId="Windows Live" clId="Web-{9093BD46-ED44-2883-F510-C8E048933BD6}" dt="2025-11-18T20:43:32.443" v="108" actId="1076"/>
          <ac:spMkLst>
            <pc:docMk/>
            <pc:sldMk cId="3012988102" sldId="281"/>
            <ac:spMk id="2" creationId="{AC57CD59-1C82-D89D-38A6-000B9D4A0CCF}"/>
          </ac:spMkLst>
        </pc:spChg>
      </pc:sldChg>
    </pc:docChg>
  </pc:docChgLst>
  <pc:docChgLst>
    <pc:chgData name="Guest User" providerId="Windows Live" clId="Web-{5DE9AC81-E9E9-534B-D7A6-848381987503}"/>
    <pc:docChg chg="addSld delSld modSld">
      <pc:chgData name="Guest User" userId="" providerId="Windows Live" clId="Web-{5DE9AC81-E9E9-534B-D7A6-848381987503}" dt="2025-11-14T09:36:42.186" v="620"/>
      <pc:docMkLst>
        <pc:docMk/>
      </pc:docMkLst>
      <pc:sldChg chg="addSp modSp">
        <pc:chgData name="Guest User" userId="" providerId="Windows Live" clId="Web-{5DE9AC81-E9E9-534B-D7A6-848381987503}" dt="2025-11-14T09:36:42.186" v="620"/>
        <pc:sldMkLst>
          <pc:docMk/>
          <pc:sldMk cId="1693838205" sldId="262"/>
        </pc:sldMkLst>
      </pc:sldChg>
      <pc:sldChg chg="addSp delSp modSp">
        <pc:chgData name="Guest User" userId="" providerId="Windows Live" clId="Web-{5DE9AC81-E9E9-534B-D7A6-848381987503}" dt="2025-11-14T07:49:31.872" v="158"/>
        <pc:sldMkLst>
          <pc:docMk/>
          <pc:sldMk cId="1404767820" sldId="272"/>
        </pc:sldMkLst>
        <pc:graphicFrameChg chg="add mod modGraphic">
          <ac:chgData name="Guest User" userId="" providerId="Windows Live" clId="Web-{5DE9AC81-E9E9-534B-D7A6-848381987503}" dt="2025-11-14T07:46:20.118" v="156" actId="20577"/>
          <ac:graphicFrameMkLst>
            <pc:docMk/>
            <pc:sldMk cId="1404767820" sldId="272"/>
            <ac:graphicFrameMk id="4" creationId="{99A618DB-C38B-BE12-4A51-75A3E0CA1E53}"/>
          </ac:graphicFrameMkLst>
        </pc:graphicFrameChg>
      </pc:sldChg>
      <pc:sldChg chg="delSp modSp">
        <pc:chgData name="Guest User" userId="" providerId="Windows Live" clId="Web-{5DE9AC81-E9E9-534B-D7A6-848381987503}" dt="2025-11-14T08:11:28.285" v="160" actId="14100"/>
        <pc:sldMkLst>
          <pc:docMk/>
          <pc:sldMk cId="1123446277" sldId="279"/>
        </pc:sldMkLst>
        <pc:picChg chg="mod">
          <ac:chgData name="Guest User" userId="" providerId="Windows Live" clId="Web-{5DE9AC81-E9E9-534B-D7A6-848381987503}" dt="2025-11-14T08:11:28.285" v="160" actId="14100"/>
          <ac:picMkLst>
            <pc:docMk/>
            <pc:sldMk cId="1123446277" sldId="279"/>
            <ac:picMk id="15" creationId="{A06E2F03-7C07-D445-EA7B-94FFAA71F3C6}"/>
          </ac:picMkLst>
        </pc:picChg>
      </pc:sldChg>
      <pc:sldChg chg="addSp delSp modSp new">
        <pc:chgData name="Guest User" userId="" providerId="Windows Live" clId="Web-{5DE9AC81-E9E9-534B-D7A6-848381987503}" dt="2025-11-14T09:33:15.174" v="617"/>
        <pc:sldMkLst>
          <pc:docMk/>
          <pc:sldMk cId="928710375" sldId="283"/>
        </pc:sldMkLst>
        <pc:spChg chg="mod">
          <ac:chgData name="Guest User" userId="" providerId="Windows Live" clId="Web-{5DE9AC81-E9E9-534B-D7A6-848381987503}" dt="2025-11-14T09:27:32.863" v="612" actId="20577"/>
          <ac:spMkLst>
            <pc:docMk/>
            <pc:sldMk cId="928710375" sldId="283"/>
            <ac:spMk id="2" creationId="{558B087C-8142-5946-01BB-53F109C634A3}"/>
          </ac:spMkLst>
        </pc:spChg>
        <pc:graphicFrameChg chg="add mod modGraphic">
          <ac:chgData name="Guest User" userId="" providerId="Windows Live" clId="Web-{5DE9AC81-E9E9-534B-D7A6-848381987503}" dt="2025-11-14T09:33:15.174" v="617"/>
          <ac:graphicFrameMkLst>
            <pc:docMk/>
            <pc:sldMk cId="928710375" sldId="283"/>
            <ac:graphicFrameMk id="5" creationId="{0030EFAD-77BD-CBC8-0F91-24AA06E1B624}"/>
          </ac:graphicFrameMkLst>
        </pc:graphicFrameChg>
      </pc:sldChg>
    </pc:docChg>
  </pc:docChgLst>
  <pc:docChgLst>
    <pc:chgData name="Guest User" providerId="Windows Live" clId="Web-{6EEA1F6D-912E-E293-7B53-694401836B41}"/>
    <pc:docChg chg="modSld">
      <pc:chgData name="Guest User" userId="" providerId="Windows Live" clId="Web-{6EEA1F6D-912E-E293-7B53-694401836B41}" dt="2025-11-21T06:50:15.509" v="7"/>
      <pc:docMkLst>
        <pc:docMk/>
      </pc:docMkLst>
      <pc:sldChg chg="modSp">
        <pc:chgData name="Guest User" userId="" providerId="Windows Live" clId="Web-{6EEA1F6D-912E-E293-7B53-694401836B41}" dt="2025-11-21T06:50:15.509" v="7"/>
        <pc:sldMkLst>
          <pc:docMk/>
          <pc:sldMk cId="928710375" sldId="283"/>
        </pc:sldMkLst>
        <pc:graphicFrameChg chg="mod modGraphic">
          <ac:chgData name="Guest User" userId="" providerId="Windows Live" clId="Web-{6EEA1F6D-912E-E293-7B53-694401836B41}" dt="2025-11-21T06:50:15.509" v="7"/>
          <ac:graphicFrameMkLst>
            <pc:docMk/>
            <pc:sldMk cId="928710375" sldId="283"/>
            <ac:graphicFrameMk id="5" creationId="{0030EFAD-77BD-CBC8-0F91-24AA06E1B624}"/>
          </ac:graphicFrameMkLst>
        </pc:graphicFrameChg>
      </pc:sldChg>
    </pc:docChg>
  </pc:docChgLst>
  <pc:docChgLst>
    <pc:chgData name="Gastbenutzer" providerId="Windows Live" clId="Web-{DA9C8CA6-7DAE-DD80-B740-5E1B746B6C58}"/>
    <pc:docChg chg="modSld">
      <pc:chgData name="Gastbenutzer" userId="" providerId="Windows Live" clId="Web-{DA9C8CA6-7DAE-DD80-B740-5E1B746B6C58}" dt="2025-11-21T10:16:08.887" v="164" actId="20577"/>
      <pc:docMkLst>
        <pc:docMk/>
      </pc:docMkLst>
      <pc:sldChg chg="modSp">
        <pc:chgData name="Gastbenutzer" userId="" providerId="Windows Live" clId="Web-{DA9C8CA6-7DAE-DD80-B740-5E1B746B6C58}" dt="2025-11-21T10:16:08.887" v="164" actId="20577"/>
        <pc:sldMkLst>
          <pc:docMk/>
          <pc:sldMk cId="3259644354" sldId="260"/>
        </pc:sldMkLst>
        <pc:graphicFrameChg chg="modGraphic">
          <ac:chgData name="Gastbenutzer" userId="" providerId="Windows Live" clId="Web-{DA9C8CA6-7DAE-DD80-B740-5E1B746B6C58}" dt="2025-11-21T10:16:08.887" v="164" actId="20577"/>
          <ac:graphicFrameMkLst>
            <pc:docMk/>
            <pc:sldMk cId="3259644354" sldId="260"/>
            <ac:graphicFrameMk id="8" creationId="{72B530DC-4038-B4D5-F2B3-66B06FF9B5DB}"/>
          </ac:graphicFrameMkLst>
        </pc:graphicFrameChg>
      </pc:sldChg>
      <pc:sldChg chg="modSp">
        <pc:chgData name="Gastbenutzer" userId="" providerId="Windows Live" clId="Web-{DA9C8CA6-7DAE-DD80-B740-5E1B746B6C58}" dt="2025-11-21T10:13:32.555" v="159" actId="20577"/>
        <pc:sldMkLst>
          <pc:docMk/>
          <pc:sldMk cId="3327784357" sldId="265"/>
        </pc:sldMkLst>
        <pc:spChg chg="mod">
          <ac:chgData name="Gastbenutzer" userId="" providerId="Windows Live" clId="Web-{DA9C8CA6-7DAE-DD80-B740-5E1B746B6C58}" dt="2025-11-21T10:13:32.555" v="159" actId="20577"/>
          <ac:spMkLst>
            <pc:docMk/>
            <pc:sldMk cId="3327784357" sldId="265"/>
            <ac:spMk id="7" creationId="{D9BA34EC-D4D9-A41C-4FB3-695E160A0271}"/>
          </ac:spMkLst>
        </pc:spChg>
      </pc:sldChg>
      <pc:sldChg chg="modSp">
        <pc:chgData name="Gastbenutzer" userId="" providerId="Windows Live" clId="Web-{DA9C8CA6-7DAE-DD80-B740-5E1B746B6C58}" dt="2025-11-21T10:04:41.637" v="59" actId="20577"/>
        <pc:sldMkLst>
          <pc:docMk/>
          <pc:sldMk cId="1802426135" sldId="273"/>
        </pc:sldMkLst>
        <pc:spChg chg="mod">
          <ac:chgData name="Gastbenutzer" userId="" providerId="Windows Live" clId="Web-{DA9C8CA6-7DAE-DD80-B740-5E1B746B6C58}" dt="2025-11-21T10:04:41.637" v="59" actId="20577"/>
          <ac:spMkLst>
            <pc:docMk/>
            <pc:sldMk cId="1802426135" sldId="273"/>
            <ac:spMk id="5" creationId="{C3B0C61F-59F5-65B9-88B8-B0483458D7A0}"/>
          </ac:spMkLst>
        </pc:spChg>
      </pc:sldChg>
      <pc:sldChg chg="modSp">
        <pc:chgData name="Gastbenutzer" userId="" providerId="Windows Live" clId="Web-{DA9C8CA6-7DAE-DD80-B740-5E1B746B6C58}" dt="2025-11-21T10:12:22.943" v="87" actId="14100"/>
        <pc:sldMkLst>
          <pc:docMk/>
          <pc:sldMk cId="959383260" sldId="275"/>
        </pc:sldMkLst>
        <pc:spChg chg="mod">
          <ac:chgData name="Gastbenutzer" userId="" providerId="Windows Live" clId="Web-{DA9C8CA6-7DAE-DD80-B740-5E1B746B6C58}" dt="2025-11-21T10:12:22.943" v="87" actId="14100"/>
          <ac:spMkLst>
            <pc:docMk/>
            <pc:sldMk cId="959383260" sldId="275"/>
            <ac:spMk id="7" creationId="{EFD6E0C6-9DEE-1B6A-8C3C-7834B06D905A}"/>
          </ac:spMkLst>
        </pc:spChg>
      </pc:sldChg>
      <pc:sldChg chg="modSp">
        <pc:chgData name="Gastbenutzer" userId="" providerId="Windows Live" clId="Web-{DA9C8CA6-7DAE-DD80-B740-5E1B746B6C58}" dt="2025-11-21T10:04:46.434" v="63" actId="20577"/>
        <pc:sldMkLst>
          <pc:docMk/>
          <pc:sldMk cId="3258725591" sldId="277"/>
        </pc:sldMkLst>
        <pc:spChg chg="mod">
          <ac:chgData name="Gastbenutzer" userId="" providerId="Windows Live" clId="Web-{DA9C8CA6-7DAE-DD80-B740-5E1B746B6C58}" dt="2025-11-21T10:04:44.965" v="61" actId="20577"/>
          <ac:spMkLst>
            <pc:docMk/>
            <pc:sldMk cId="3258725591" sldId="277"/>
            <ac:spMk id="6" creationId="{BF37D73B-4D7B-8C1F-CB99-5946AE3A61EF}"/>
          </ac:spMkLst>
        </pc:spChg>
        <pc:spChg chg="mod">
          <ac:chgData name="Gastbenutzer" userId="" providerId="Windows Live" clId="Web-{DA9C8CA6-7DAE-DD80-B740-5E1B746B6C58}" dt="2025-11-21T10:04:46.434" v="63" actId="20577"/>
          <ac:spMkLst>
            <pc:docMk/>
            <pc:sldMk cId="3258725591" sldId="277"/>
            <ac:spMk id="7" creationId="{157DB00F-FA72-356A-27F9-900296953998}"/>
          </ac:spMkLst>
        </pc:spChg>
      </pc:sldChg>
      <pc:sldChg chg="modSp">
        <pc:chgData name="Gastbenutzer" userId="" providerId="Windows Live" clId="Web-{DA9C8CA6-7DAE-DD80-B740-5E1B746B6C58}" dt="2025-11-21T10:04:39.464" v="58" actId="20577"/>
        <pc:sldMkLst>
          <pc:docMk/>
          <pc:sldMk cId="1123446277" sldId="279"/>
        </pc:sldMkLst>
        <pc:spChg chg="mod">
          <ac:chgData name="Gastbenutzer" userId="" providerId="Windows Live" clId="Web-{DA9C8CA6-7DAE-DD80-B740-5E1B746B6C58}" dt="2025-11-21T10:04:39.464" v="58" actId="20577"/>
          <ac:spMkLst>
            <pc:docMk/>
            <pc:sldMk cId="1123446277" sldId="279"/>
            <ac:spMk id="5" creationId="{2FDB407C-DE9E-8869-7D16-B362A732D5FC}"/>
          </ac:spMkLst>
        </pc:spChg>
      </pc:sldChg>
      <pc:sldChg chg="modSp">
        <pc:chgData name="Gastbenutzer" userId="" providerId="Windows Live" clId="Web-{DA9C8CA6-7DAE-DD80-B740-5E1B746B6C58}" dt="2025-11-21T10:04:52.294" v="67" actId="20577"/>
        <pc:sldMkLst>
          <pc:docMk/>
          <pc:sldMk cId="2502382255" sldId="280"/>
        </pc:sldMkLst>
        <pc:spChg chg="mod">
          <ac:chgData name="Gastbenutzer" userId="" providerId="Windows Live" clId="Web-{DA9C8CA6-7DAE-DD80-B740-5E1B746B6C58}" dt="2025-11-21T10:04:50.044" v="65" actId="20577"/>
          <ac:spMkLst>
            <pc:docMk/>
            <pc:sldMk cId="2502382255" sldId="280"/>
            <ac:spMk id="6" creationId="{5F3F7448-636F-34D4-B86E-D06A404385C9}"/>
          </ac:spMkLst>
        </pc:spChg>
        <pc:spChg chg="mod">
          <ac:chgData name="Gastbenutzer" userId="" providerId="Windows Live" clId="Web-{DA9C8CA6-7DAE-DD80-B740-5E1B746B6C58}" dt="2025-11-21T10:04:52.294" v="67" actId="20577"/>
          <ac:spMkLst>
            <pc:docMk/>
            <pc:sldMk cId="2502382255" sldId="280"/>
            <ac:spMk id="8" creationId="{0B2567EE-8099-782F-B072-D1DC6B0E793C}"/>
          </ac:spMkLst>
        </pc:spChg>
      </pc:sldChg>
      <pc:sldChg chg="addAnim delAnim">
        <pc:chgData name="Gastbenutzer" userId="" providerId="Windows Live" clId="Web-{DA9C8CA6-7DAE-DD80-B740-5E1B746B6C58}" dt="2025-11-21T10:10:42.534" v="69"/>
        <pc:sldMkLst>
          <pc:docMk/>
          <pc:sldMk cId="928710375" sldId="283"/>
        </pc:sldMkLst>
      </pc:sldChg>
      <pc:sldChg chg="modSp">
        <pc:chgData name="Gastbenutzer" userId="" providerId="Windows Live" clId="Web-{DA9C8CA6-7DAE-DD80-B740-5E1B746B6C58}" dt="2025-11-21T10:14:02.385" v="161" actId="20577"/>
        <pc:sldMkLst>
          <pc:docMk/>
          <pc:sldMk cId="1777744778" sldId="288"/>
        </pc:sldMkLst>
        <pc:spChg chg="mod">
          <ac:chgData name="Gastbenutzer" userId="" providerId="Windows Live" clId="Web-{DA9C8CA6-7DAE-DD80-B740-5E1B746B6C58}" dt="2025-11-21T10:14:02.385" v="161" actId="20577"/>
          <ac:spMkLst>
            <pc:docMk/>
            <pc:sldMk cId="1777744778" sldId="288"/>
            <ac:spMk id="10" creationId="{38518F27-E8AC-EF25-9170-F6B11B918BE8}"/>
          </ac:spMkLst>
        </pc:spChg>
      </pc:sldChg>
      <pc:sldChg chg="modSp">
        <pc:chgData name="Gastbenutzer" userId="" providerId="Windows Live" clId="Web-{DA9C8CA6-7DAE-DD80-B740-5E1B746B6C58}" dt="2025-11-21T10:04:27.307" v="56" actId="20577"/>
        <pc:sldMkLst>
          <pc:docMk/>
          <pc:sldMk cId="3863474359" sldId="289"/>
        </pc:sldMkLst>
        <pc:spChg chg="mod">
          <ac:chgData name="Gastbenutzer" userId="" providerId="Windows Live" clId="Web-{DA9C8CA6-7DAE-DD80-B740-5E1B746B6C58}" dt="2025-11-21T10:04:27.307" v="56" actId="20577"/>
          <ac:spMkLst>
            <pc:docMk/>
            <pc:sldMk cId="3863474359" sldId="289"/>
            <ac:spMk id="10" creationId="{E196B8E9-C114-498B-5EA7-AB94A9986EBC}"/>
          </ac:spMkLst>
        </pc:spChg>
        <pc:picChg chg="mod">
          <ac:chgData name="Gastbenutzer" userId="" providerId="Windows Live" clId="Web-{DA9C8CA6-7DAE-DD80-B740-5E1B746B6C58}" dt="2025-11-21T10:03:52.303" v="2" actId="1076"/>
          <ac:picMkLst>
            <pc:docMk/>
            <pc:sldMk cId="3863474359" sldId="289"/>
            <ac:picMk id="3" creationId="{B1291FEA-A3D2-E1A4-8DD9-154483099C3B}"/>
          </ac:picMkLst>
        </pc:picChg>
      </pc:sldChg>
    </pc:docChg>
  </pc:docChgLst>
  <pc:docChgLst>
    <pc:chgData name="Gastbenutzer" providerId="Windows Live" clId="Web-{F74047B1-249E-3285-2D8D-75BF4A9C2CB7}"/>
    <pc:docChg chg="modSld">
      <pc:chgData name="Gastbenutzer" userId="" providerId="Windows Live" clId="Web-{F74047B1-249E-3285-2D8D-75BF4A9C2CB7}" dt="2025-11-14T07:40:18.235" v="12" actId="20577"/>
      <pc:docMkLst>
        <pc:docMk/>
      </pc:docMkLst>
      <pc:sldChg chg="addSp delSp modSp">
        <pc:chgData name="Gastbenutzer" userId="" providerId="Windows Live" clId="Web-{F74047B1-249E-3285-2D8D-75BF4A9C2CB7}" dt="2025-11-14T07:37:22.887" v="1"/>
        <pc:sldMkLst>
          <pc:docMk/>
          <pc:sldMk cId="3144018013" sldId="261"/>
        </pc:sldMkLst>
      </pc:sldChg>
      <pc:sldChg chg="delSp modSp">
        <pc:chgData name="Gastbenutzer" userId="" providerId="Windows Live" clId="Web-{F74047B1-249E-3285-2D8D-75BF4A9C2CB7}" dt="2025-11-14T07:40:18.235" v="12" actId="20577"/>
        <pc:sldMkLst>
          <pc:docMk/>
          <pc:sldMk cId="1802426135" sldId="273"/>
        </pc:sldMkLst>
        <pc:spChg chg="mod">
          <ac:chgData name="Gastbenutzer" userId="" providerId="Windows Live" clId="Web-{F74047B1-249E-3285-2D8D-75BF4A9C2CB7}" dt="2025-11-14T07:40:18.235" v="12" actId="20577"/>
          <ac:spMkLst>
            <pc:docMk/>
            <pc:sldMk cId="1802426135" sldId="273"/>
            <ac:spMk id="2" creationId="{89D80633-AB7F-04E1-EC02-28F801DFB926}"/>
          </ac:spMkLst>
        </pc:spChg>
      </pc:sldChg>
    </pc:docChg>
  </pc:docChgLst>
  <pc:docChgLst>
    <pc:chgData name="Гість" providerId="Windows Live" clId="Web-{92982F89-0A4D-861D-CBAB-48CC6A116097}"/>
    <pc:docChg chg="modSld">
      <pc:chgData name="Гість" userId="" providerId="Windows Live" clId="Web-{92982F89-0A4D-861D-CBAB-48CC6A116097}" dt="2025-11-19T08:13:42.483" v="5" actId="1076"/>
      <pc:docMkLst>
        <pc:docMk/>
      </pc:docMkLst>
      <pc:sldChg chg="modSp">
        <pc:chgData name="Гість" userId="" providerId="Windows Live" clId="Web-{92982F89-0A4D-861D-CBAB-48CC6A116097}" dt="2025-11-19T08:13:42.483" v="5" actId="1076"/>
        <pc:sldMkLst>
          <pc:docMk/>
          <pc:sldMk cId="3460445579" sldId="267"/>
        </pc:sldMkLst>
        <pc:graphicFrameChg chg="mod">
          <ac:chgData name="Гість" userId="" providerId="Windows Live" clId="Web-{92982F89-0A4D-861D-CBAB-48CC6A116097}" dt="2025-11-19T08:13:42.483" v="5" actId="1076"/>
          <ac:graphicFrameMkLst>
            <pc:docMk/>
            <pc:sldMk cId="3460445579" sldId="267"/>
            <ac:graphicFrameMk id="5" creationId="{D8563DCF-44C7-2C10-A86C-394DA42569AC}"/>
          </ac:graphicFrameMkLst>
        </pc:graphicFrameChg>
      </pc:sldChg>
      <pc:sldChg chg="modSp">
        <pc:chgData name="Гість" userId="" providerId="Windows Live" clId="Web-{92982F89-0A4D-861D-CBAB-48CC6A116097}" dt="2025-11-19T08:02:34.012" v="0" actId="1076"/>
        <pc:sldMkLst>
          <pc:docMk/>
          <pc:sldMk cId="1802426135" sldId="273"/>
        </pc:sldMkLst>
        <pc:picChg chg="mod">
          <ac:chgData name="Гість" userId="" providerId="Windows Live" clId="Web-{92982F89-0A4D-861D-CBAB-48CC6A116097}" dt="2025-11-19T08:02:34.012" v="0" actId="1076"/>
          <ac:picMkLst>
            <pc:docMk/>
            <pc:sldMk cId="1802426135" sldId="273"/>
            <ac:picMk id="9" creationId="{5DF06764-97D3-60BC-E769-454F8029F26E}"/>
          </ac:picMkLst>
        </pc:picChg>
      </pc:sldChg>
      <pc:sldChg chg="modSp">
        <pc:chgData name="Гість" userId="" providerId="Windows Live" clId="Web-{92982F89-0A4D-861D-CBAB-48CC6A116097}" dt="2025-11-19T08:12:59.043" v="3" actId="20577"/>
        <pc:sldMkLst>
          <pc:docMk/>
          <pc:sldMk cId="4076718384" sldId="274"/>
        </pc:sldMkLst>
        <pc:spChg chg="mod">
          <ac:chgData name="Гість" userId="" providerId="Windows Live" clId="Web-{92982F89-0A4D-861D-CBAB-48CC6A116097}" dt="2025-11-19T08:12:59.043" v="3" actId="20577"/>
          <ac:spMkLst>
            <pc:docMk/>
            <pc:sldMk cId="4076718384" sldId="274"/>
            <ac:spMk id="3" creationId="{96371A9E-3F67-2A94-8B7D-F4D9BFA6DFEF}"/>
          </ac:spMkLst>
        </pc:spChg>
      </pc:sldChg>
    </pc:docChg>
  </pc:docChgLst>
  <pc:docChgLst>
    <pc:chgData name="Гість" providerId="Windows Live" clId="Web-{C7DD24A1-8FAF-4948-FFE9-34EBE7854A5C}"/>
    <pc:docChg chg="modSld">
      <pc:chgData name="Гість" userId="" providerId="Windows Live" clId="Web-{C7DD24A1-8FAF-4948-FFE9-34EBE7854A5C}" dt="2025-11-14T07:52:58.925" v="22" actId="1076"/>
      <pc:docMkLst>
        <pc:docMk/>
      </pc:docMkLst>
      <pc:sldChg chg="modSp">
        <pc:chgData name="Гість" userId="" providerId="Windows Live" clId="Web-{C7DD24A1-8FAF-4948-FFE9-34EBE7854A5C}" dt="2025-11-14T07:51:30.658" v="12" actId="1076"/>
        <pc:sldMkLst>
          <pc:docMk/>
          <pc:sldMk cId="3144018013" sldId="261"/>
        </pc:sldMkLst>
        <pc:spChg chg="mod">
          <ac:chgData name="Гість" userId="" providerId="Windows Live" clId="Web-{C7DD24A1-8FAF-4948-FFE9-34EBE7854A5C}" dt="2025-11-14T07:51:12.189" v="9" actId="1076"/>
          <ac:spMkLst>
            <pc:docMk/>
            <pc:sldMk cId="3144018013" sldId="261"/>
            <ac:spMk id="2" creationId="{F5C01C5F-5DEF-A34F-2E7D-41A20802F9EF}"/>
          </ac:spMkLst>
        </pc:spChg>
        <pc:spChg chg="mod">
          <ac:chgData name="Гість" userId="" providerId="Windows Live" clId="Web-{C7DD24A1-8FAF-4948-FFE9-34EBE7854A5C}" dt="2025-11-14T07:51:30.595" v="11" actId="1076"/>
          <ac:spMkLst>
            <pc:docMk/>
            <pc:sldMk cId="3144018013" sldId="261"/>
            <ac:spMk id="5" creationId="{39D38AC7-E017-F2CE-A34A-91163F37B8AB}"/>
          </ac:spMkLst>
        </pc:spChg>
        <pc:graphicFrameChg chg="mod">
          <ac:chgData name="Гість" userId="" providerId="Windows Live" clId="Web-{C7DD24A1-8FAF-4948-FFE9-34EBE7854A5C}" dt="2025-11-14T07:51:30.548" v="10" actId="1076"/>
          <ac:graphicFrameMkLst>
            <pc:docMk/>
            <pc:sldMk cId="3144018013" sldId="261"/>
            <ac:graphicFrameMk id="4" creationId="{874DAC8E-02A9-1997-94E5-2254134E9B21}"/>
          </ac:graphicFrameMkLst>
        </pc:graphicFrameChg>
        <pc:graphicFrameChg chg="mod">
          <ac:chgData name="Гість" userId="" providerId="Windows Live" clId="Web-{C7DD24A1-8FAF-4948-FFE9-34EBE7854A5C}" dt="2025-11-14T07:51:30.658" v="12" actId="1076"/>
          <ac:graphicFrameMkLst>
            <pc:docMk/>
            <pc:sldMk cId="3144018013" sldId="261"/>
            <ac:graphicFrameMk id="6" creationId="{FBB7FE50-FA4B-F2BA-4F59-9C58FA97B050}"/>
          </ac:graphicFrameMkLst>
        </pc:graphicFrameChg>
      </pc:sldChg>
      <pc:sldChg chg="addSp delSp modSp">
        <pc:chgData name="Гість" userId="" providerId="Windows Live" clId="Web-{C7DD24A1-8FAF-4948-FFE9-34EBE7854A5C}" dt="2025-11-14T07:52:58.925" v="22" actId="1076"/>
        <pc:sldMkLst>
          <pc:docMk/>
          <pc:sldMk cId="1693838205" sldId="262"/>
        </pc:sldMkLst>
        <pc:spChg chg="mod">
          <ac:chgData name="Гість" userId="" providerId="Windows Live" clId="Web-{C7DD24A1-8FAF-4948-FFE9-34EBE7854A5C}" dt="2025-11-14T07:52:43.784" v="18" actId="20577"/>
          <ac:spMkLst>
            <pc:docMk/>
            <pc:sldMk cId="1693838205" sldId="262"/>
            <ac:spMk id="2" creationId="{A1FF9D7B-5714-4320-9423-0664126CA277}"/>
          </ac:spMkLst>
        </pc:spChg>
      </pc:sldChg>
      <pc:sldChg chg="delSp modSp">
        <pc:chgData name="Гість" userId="" providerId="Windows Live" clId="Web-{C7DD24A1-8FAF-4948-FFE9-34EBE7854A5C}" dt="2025-11-14T07:50:15.672" v="3" actId="1076"/>
        <pc:sldMkLst>
          <pc:docMk/>
          <pc:sldMk cId="3460445579" sldId="267"/>
        </pc:sldMkLst>
      </pc:sldChg>
      <pc:sldChg chg="modSp">
        <pc:chgData name="Гість" userId="" providerId="Windows Live" clId="Web-{C7DD24A1-8FAF-4948-FFE9-34EBE7854A5C}" dt="2025-11-14T07:50:43.970" v="8" actId="1076"/>
        <pc:sldMkLst>
          <pc:docMk/>
          <pc:sldMk cId="2592332091" sldId="269"/>
        </pc:sldMkLst>
      </pc:sldChg>
      <pc:sldChg chg="delSp">
        <pc:chgData name="Гість" userId="" providerId="Windows Live" clId="Web-{C7DD24A1-8FAF-4948-FFE9-34EBE7854A5C}" dt="2025-11-14T07:50:32.219" v="6"/>
        <pc:sldMkLst>
          <pc:docMk/>
          <pc:sldMk cId="3012988102" sldId="281"/>
        </pc:sldMkLst>
      </pc:sldChg>
    </pc:docChg>
  </pc:docChgLst>
  <pc:docChgLst>
    <pc:chgData name="Manuel Lutz" userId="2df8dff9-25d2-49f4-8ef0-986c3ea2ff48" providerId="ADAL" clId="{85033315-7F0D-483E-80EF-EB0456933E8D}"/>
    <pc:docChg chg="custSel delSld modSld">
      <pc:chgData name="Manuel Lutz" userId="2df8dff9-25d2-49f4-8ef0-986c3ea2ff48" providerId="ADAL" clId="{85033315-7F0D-483E-80EF-EB0456933E8D}" dt="2025-11-21T11:09:09.364" v="21" actId="478"/>
      <pc:docMkLst>
        <pc:docMk/>
      </pc:docMkLst>
      <pc:sldChg chg="modNotesTx">
        <pc:chgData name="Manuel Lutz" userId="2df8dff9-25d2-49f4-8ef0-986c3ea2ff48" providerId="ADAL" clId="{85033315-7F0D-483E-80EF-EB0456933E8D}" dt="2025-11-21T11:08:54.426" v="16" actId="20577"/>
        <pc:sldMkLst>
          <pc:docMk/>
          <pc:sldMk cId="4114879134" sldId="257"/>
        </pc:sldMkLst>
      </pc:sldChg>
      <pc:sldChg chg="del">
        <pc:chgData name="Manuel Lutz" userId="2df8dff9-25d2-49f4-8ef0-986c3ea2ff48" providerId="ADAL" clId="{85033315-7F0D-483E-80EF-EB0456933E8D}" dt="2025-11-21T11:08:02.049" v="0" actId="47"/>
        <pc:sldMkLst>
          <pc:docMk/>
          <pc:sldMk cId="1004733690" sldId="259"/>
        </pc:sldMkLst>
      </pc:sldChg>
      <pc:sldChg chg="modSp">
        <pc:chgData name="Manuel Lutz" userId="2df8dff9-25d2-49f4-8ef0-986c3ea2ff48" providerId="ADAL" clId="{85033315-7F0D-483E-80EF-EB0456933E8D}" dt="2025-11-21T11:08:45.482" v="15" actId="20577"/>
        <pc:sldMkLst>
          <pc:docMk/>
          <pc:sldMk cId="3259644354" sldId="260"/>
        </pc:sldMkLst>
        <pc:graphicFrameChg chg="mod">
          <ac:chgData name="Manuel Lutz" userId="2df8dff9-25d2-49f4-8ef0-986c3ea2ff48" providerId="ADAL" clId="{85033315-7F0D-483E-80EF-EB0456933E8D}" dt="2025-11-21T11:08:45.482" v="15" actId="20577"/>
          <ac:graphicFrameMkLst>
            <pc:docMk/>
            <pc:sldMk cId="3259644354" sldId="260"/>
            <ac:graphicFrameMk id="8" creationId="{72B530DC-4038-B4D5-F2B3-66B06FF9B5DB}"/>
          </ac:graphicFrameMkLst>
        </pc:graphicFrameChg>
      </pc:sldChg>
      <pc:sldChg chg="del">
        <pc:chgData name="Manuel Lutz" userId="2df8dff9-25d2-49f4-8ef0-986c3ea2ff48" providerId="ADAL" clId="{85033315-7F0D-483E-80EF-EB0456933E8D}" dt="2025-11-21T11:08:04.753" v="1" actId="47"/>
        <pc:sldMkLst>
          <pc:docMk/>
          <pc:sldMk cId="4076718384" sldId="274"/>
        </pc:sldMkLst>
      </pc:sldChg>
      <pc:sldChg chg="delSp modSp mod delAnim">
        <pc:chgData name="Manuel Lutz" userId="2df8dff9-25d2-49f4-8ef0-986c3ea2ff48" providerId="ADAL" clId="{85033315-7F0D-483E-80EF-EB0456933E8D}" dt="2025-11-21T11:09:09.364" v="21" actId="478"/>
        <pc:sldMkLst>
          <pc:docMk/>
          <pc:sldMk cId="928710375" sldId="283"/>
        </pc:sldMkLst>
        <pc:spChg chg="del">
          <ac:chgData name="Manuel Lutz" userId="2df8dff9-25d2-49f4-8ef0-986c3ea2ff48" providerId="ADAL" clId="{85033315-7F0D-483E-80EF-EB0456933E8D}" dt="2025-11-21T11:09:06.704" v="17" actId="478"/>
          <ac:spMkLst>
            <pc:docMk/>
            <pc:sldMk cId="928710375" sldId="283"/>
            <ac:spMk id="6" creationId="{F8FF5670-E54A-6145-9715-B41796758F73}"/>
          </ac:spMkLst>
        </pc:spChg>
        <pc:spChg chg="del">
          <ac:chgData name="Manuel Lutz" userId="2df8dff9-25d2-49f4-8ef0-986c3ea2ff48" providerId="ADAL" clId="{85033315-7F0D-483E-80EF-EB0456933E8D}" dt="2025-11-21T11:09:09.364" v="21" actId="478"/>
          <ac:spMkLst>
            <pc:docMk/>
            <pc:sldMk cId="928710375" sldId="283"/>
            <ac:spMk id="7" creationId="{B562B6E2-D25B-B96E-3FBC-A6DFC5D64A2D}"/>
          </ac:spMkLst>
        </pc:spChg>
        <pc:spChg chg="del mod">
          <ac:chgData name="Manuel Lutz" userId="2df8dff9-25d2-49f4-8ef0-986c3ea2ff48" providerId="ADAL" clId="{85033315-7F0D-483E-80EF-EB0456933E8D}" dt="2025-11-21T11:09:07.693" v="19" actId="478"/>
          <ac:spMkLst>
            <pc:docMk/>
            <pc:sldMk cId="928710375" sldId="283"/>
            <ac:spMk id="8" creationId="{AE0EE1BC-9F95-C9D0-91F8-C9F0D7B7F27E}"/>
          </ac:spMkLst>
        </pc:spChg>
        <pc:spChg chg="del">
          <ac:chgData name="Manuel Lutz" userId="2df8dff9-25d2-49f4-8ef0-986c3ea2ff48" providerId="ADAL" clId="{85033315-7F0D-483E-80EF-EB0456933E8D}" dt="2025-11-21T11:09:08.519" v="20" actId="478"/>
          <ac:spMkLst>
            <pc:docMk/>
            <pc:sldMk cId="928710375" sldId="283"/>
            <ac:spMk id="9" creationId="{C58133C4-011D-7E30-F67D-CA0F648BC8DA}"/>
          </ac:spMkLst>
        </pc:spChg>
      </pc:sldChg>
    </pc:docChg>
  </pc:docChgLst>
  <pc:docChgLst>
    <pc:chgData name="Gastbenutzer" providerId="Windows Live" clId="Web-{C00C8707-FEDD-7518-970A-EEBD27828E94}"/>
    <pc:docChg chg="modSld">
      <pc:chgData name="Gastbenutzer" userId="" providerId="Windows Live" clId="Web-{C00C8707-FEDD-7518-970A-EEBD27828E94}" dt="2025-11-20T18:53:21.178" v="10"/>
      <pc:docMkLst>
        <pc:docMk/>
      </pc:docMkLst>
      <pc:sldChg chg="modNotes">
        <pc:chgData name="Gastbenutzer" userId="" providerId="Windows Live" clId="Web-{C00C8707-FEDD-7518-970A-EEBD27828E94}" dt="2025-11-20T18:53:13.196" v="8"/>
        <pc:sldMkLst>
          <pc:docMk/>
          <pc:sldMk cId="3858246857" sldId="263"/>
        </pc:sldMkLst>
      </pc:sldChg>
      <pc:sldChg chg="modNotes">
        <pc:chgData name="Gastbenutzer" userId="" providerId="Windows Live" clId="Web-{C00C8707-FEDD-7518-970A-EEBD27828E94}" dt="2025-11-20T18:53:21.178" v="10"/>
        <pc:sldMkLst>
          <pc:docMk/>
          <pc:sldMk cId="4076718384" sldId="274"/>
        </pc:sldMkLst>
      </pc:sldChg>
    </pc:docChg>
  </pc:docChgLst>
  <pc:docChgLst>
    <pc:chgData name="Manuel Lutz" userId="94b53bce14d0456b" providerId="LiveId" clId="{0E6A6439-C451-4BD7-9BC4-8B8F6FDF7FBC}"/>
    <pc:docChg chg="undo custSel addSld delSld modSld sldOrd modMainMaster">
      <pc:chgData name="Manuel Lutz" userId="94b53bce14d0456b" providerId="LiveId" clId="{0E6A6439-C451-4BD7-9BC4-8B8F6FDF7FBC}" dt="2025-11-21T10:21:12.118" v="2777" actId="1035"/>
      <pc:docMkLst>
        <pc:docMk/>
      </pc:docMkLst>
      <pc:sldChg chg="setBg modNotesTx">
        <pc:chgData name="Manuel Lutz" userId="94b53bce14d0456b" providerId="LiveId" clId="{0E6A6439-C451-4BD7-9BC4-8B8F6FDF7FBC}" dt="2025-11-19T08:06:51.192" v="2236" actId="20577"/>
        <pc:sldMkLst>
          <pc:docMk/>
          <pc:sldMk cId="541535804" sldId="256"/>
        </pc:sldMkLst>
      </pc:sldChg>
      <pc:sldChg chg="addSp modSp mod setBg modNotesTx">
        <pc:chgData name="Manuel Lutz" userId="94b53bce14d0456b" providerId="LiveId" clId="{0E6A6439-C451-4BD7-9BC4-8B8F6FDF7FBC}" dt="2025-11-19T08:07:01.662" v="2247" actId="20577"/>
        <pc:sldMkLst>
          <pc:docMk/>
          <pc:sldMk cId="4114879134" sldId="257"/>
        </pc:sldMkLst>
        <pc:spChg chg="mod">
          <ac:chgData name="Manuel Lutz" userId="94b53bce14d0456b" providerId="LiveId" clId="{0E6A6439-C451-4BD7-9BC4-8B8F6FDF7FBC}" dt="2025-11-13T15:39:27.893" v="1685" actId="20577"/>
          <ac:spMkLst>
            <pc:docMk/>
            <pc:sldMk cId="4114879134" sldId="257"/>
            <ac:spMk id="3" creationId="{F58D2825-0107-7657-2D36-795BA5F93838}"/>
          </ac:spMkLst>
        </pc:spChg>
        <pc:spChg chg="add mod">
          <ac:chgData name="Manuel Lutz" userId="94b53bce14d0456b" providerId="LiveId" clId="{0E6A6439-C451-4BD7-9BC4-8B8F6FDF7FBC}" dt="2025-11-14T07:47:07.481" v="1845" actId="1076"/>
          <ac:spMkLst>
            <pc:docMk/>
            <pc:sldMk cId="4114879134" sldId="257"/>
            <ac:spMk id="4" creationId="{6C06D504-A16A-7B97-5E92-7C1369A57C4B}"/>
          </ac:spMkLst>
        </pc:spChg>
        <pc:spChg chg="mod">
          <ac:chgData name="Manuel Lutz" userId="94b53bce14d0456b" providerId="LiveId" clId="{0E6A6439-C451-4BD7-9BC4-8B8F6FDF7FBC}" dt="2025-11-14T08:17:01.689" v="2186" actId="255"/>
          <ac:spMkLst>
            <pc:docMk/>
            <pc:sldMk cId="4114879134" sldId="257"/>
            <ac:spMk id="5" creationId="{7B01C16B-540A-64A8-809D-A5A2A608D267}"/>
          </ac:spMkLst>
        </pc:spChg>
      </pc:sldChg>
      <pc:sldChg chg="addSp modSp mod setBg modAnim">
        <pc:chgData name="Manuel Lutz" userId="94b53bce14d0456b" providerId="LiveId" clId="{0E6A6439-C451-4BD7-9BC4-8B8F6FDF7FBC}" dt="2025-11-14T08:21:19.432" v="2211"/>
        <pc:sldMkLst>
          <pc:docMk/>
          <pc:sldMk cId="2924746273" sldId="258"/>
        </pc:sldMkLst>
        <pc:spChg chg="add mod">
          <ac:chgData name="Manuel Lutz" userId="94b53bce14d0456b" providerId="LiveId" clId="{0E6A6439-C451-4BD7-9BC4-8B8F6FDF7FBC}" dt="2025-11-14T07:48:14.744" v="1880"/>
          <ac:spMkLst>
            <pc:docMk/>
            <pc:sldMk cId="2924746273" sldId="258"/>
            <ac:spMk id="3" creationId="{AE0DED65-B5CB-8E0E-9B56-881552B38C6A}"/>
          </ac:spMkLst>
        </pc:spChg>
        <pc:spChg chg="mod">
          <ac:chgData name="Manuel Lutz" userId="94b53bce14d0456b" providerId="LiveId" clId="{0E6A6439-C451-4BD7-9BC4-8B8F6FDF7FBC}" dt="2025-11-14T08:21:13.532" v="2210" actId="255"/>
          <ac:spMkLst>
            <pc:docMk/>
            <pc:sldMk cId="2924746273" sldId="258"/>
            <ac:spMk id="4" creationId="{75DE07ED-B0EB-7312-A947-0EF197E6C913}"/>
          </ac:spMkLst>
        </pc:spChg>
      </pc:sldChg>
      <pc:sldChg chg="addSp delSp modSp add mod ord setBg modShow">
        <pc:chgData name="Manuel Lutz" userId="94b53bce14d0456b" providerId="LiveId" clId="{0E6A6439-C451-4BD7-9BC4-8B8F6FDF7FBC}" dt="2025-11-21T06:21:06.202" v="2715"/>
        <pc:sldMkLst>
          <pc:docMk/>
          <pc:sldMk cId="1004733690" sldId="259"/>
        </pc:sldMkLst>
        <pc:spChg chg="mod">
          <ac:chgData name="Manuel Lutz" userId="94b53bce14d0456b" providerId="LiveId" clId="{0E6A6439-C451-4BD7-9BC4-8B8F6FDF7FBC}" dt="2025-10-31T08:07:38.478" v="575" actId="20577"/>
          <ac:spMkLst>
            <pc:docMk/>
            <pc:sldMk cId="1004733690" sldId="259"/>
            <ac:spMk id="2" creationId="{9E1F6CDB-8F09-43E3-4406-39018A79A3EE}"/>
          </ac:spMkLst>
        </pc:spChg>
        <pc:spChg chg="add mod">
          <ac:chgData name="Manuel Lutz" userId="94b53bce14d0456b" providerId="LiveId" clId="{0E6A6439-C451-4BD7-9BC4-8B8F6FDF7FBC}" dt="2025-11-14T07:47:12.605" v="1846"/>
          <ac:spMkLst>
            <pc:docMk/>
            <pc:sldMk cId="1004733690" sldId="259"/>
            <ac:spMk id="3" creationId="{5428F83C-B475-9CC3-0757-2E1C9B78ED85}"/>
          </ac:spMkLst>
        </pc:spChg>
        <pc:spChg chg="mod">
          <ac:chgData name="Manuel Lutz" userId="94b53bce14d0456b" providerId="LiveId" clId="{0E6A6439-C451-4BD7-9BC4-8B8F6FDF7FBC}" dt="2025-11-14T08:17:11.791" v="2187" actId="255"/>
          <ac:spMkLst>
            <pc:docMk/>
            <pc:sldMk cId="1004733690" sldId="259"/>
            <ac:spMk id="4" creationId="{201D9B61-32A8-F2BD-4B77-12646720ADB6}"/>
          </ac:spMkLst>
        </pc:spChg>
        <pc:spChg chg="add">
          <ac:chgData name="Manuel Lutz" userId="94b53bce14d0456b" providerId="LiveId" clId="{0E6A6439-C451-4BD7-9BC4-8B8F6FDF7FBC}" dt="2025-10-31T08:07:07.875" v="564" actId="26606"/>
          <ac:spMkLst>
            <pc:docMk/>
            <pc:sldMk cId="1004733690" sldId="259"/>
            <ac:spMk id="9" creationId="{DBDA151C-5770-45E4-AAFF-59E7F403866D}"/>
          </ac:spMkLst>
        </pc:spChg>
        <pc:graphicFrameChg chg="add mod modGraphic">
          <ac:chgData name="Manuel Lutz" userId="94b53bce14d0456b" providerId="LiveId" clId="{0E6A6439-C451-4BD7-9BC4-8B8F6FDF7FBC}" dt="2025-11-14T08:29:13.256" v="2220" actId="20577"/>
          <ac:graphicFrameMkLst>
            <pc:docMk/>
            <pc:sldMk cId="1004733690" sldId="259"/>
            <ac:graphicFrameMk id="5" creationId="{A1D0D500-D41B-08CD-BF94-FA9BAFD6D71E}"/>
          </ac:graphicFrameMkLst>
        </pc:graphicFrameChg>
        <pc:cxnChg chg="add">
          <ac:chgData name="Manuel Lutz" userId="94b53bce14d0456b" providerId="LiveId" clId="{0E6A6439-C451-4BD7-9BC4-8B8F6FDF7FBC}" dt="2025-10-31T08:07:07.875" v="564" actId="26606"/>
          <ac:cxnSpMkLst>
            <pc:docMk/>
            <pc:sldMk cId="1004733690" sldId="259"/>
            <ac:cxnSpMk id="11" creationId="{E62D3963-2153-4637-96E6-E31BD2CE5D0D}"/>
          </ac:cxnSpMkLst>
        </pc:cxnChg>
      </pc:sldChg>
      <pc:sldChg chg="addSp delSp modSp add mod modNotesTx">
        <pc:chgData name="Manuel Lutz" userId="94b53bce14d0456b" providerId="LiveId" clId="{0E6A6439-C451-4BD7-9BC4-8B8F6FDF7FBC}" dt="2025-11-21T06:20:46.760" v="2712"/>
        <pc:sldMkLst>
          <pc:docMk/>
          <pc:sldMk cId="3259644354" sldId="260"/>
        </pc:sldMkLst>
        <pc:spChg chg="mod">
          <ac:chgData name="Manuel Lutz" userId="94b53bce14d0456b" providerId="LiveId" clId="{0E6A6439-C451-4BD7-9BC4-8B8F6FDF7FBC}" dt="2025-11-21T06:20:33.630" v="2710"/>
          <ac:spMkLst>
            <pc:docMk/>
            <pc:sldMk cId="3259644354" sldId="260"/>
            <ac:spMk id="2" creationId="{8CF648A5-F271-B15F-A009-775E36088235}"/>
          </ac:spMkLst>
        </pc:spChg>
        <pc:spChg chg="del mod">
          <ac:chgData name="Manuel Lutz" userId="94b53bce14d0456b" providerId="LiveId" clId="{0E6A6439-C451-4BD7-9BC4-8B8F6FDF7FBC}" dt="2025-11-21T06:20:45.696" v="2711" actId="478"/>
          <ac:spMkLst>
            <pc:docMk/>
            <pc:sldMk cId="3259644354" sldId="260"/>
            <ac:spMk id="3" creationId="{1CFF9595-6295-707F-5719-23732AED0A15}"/>
          </ac:spMkLst>
        </pc:spChg>
        <pc:spChg chg="add mod">
          <ac:chgData name="Manuel Lutz" userId="94b53bce14d0456b" providerId="LiveId" clId="{0E6A6439-C451-4BD7-9BC4-8B8F6FDF7FBC}" dt="2025-11-14T07:47:15.050" v="1847"/>
          <ac:spMkLst>
            <pc:docMk/>
            <pc:sldMk cId="3259644354" sldId="260"/>
            <ac:spMk id="4" creationId="{E417C85E-C26B-4CE2-5D71-86A0653047FA}"/>
          </ac:spMkLst>
        </pc:spChg>
        <pc:spChg chg="mod">
          <ac:chgData name="Manuel Lutz" userId="94b53bce14d0456b" providerId="LiveId" clId="{0E6A6439-C451-4BD7-9BC4-8B8F6FDF7FBC}" dt="2025-11-14T08:17:21.141" v="2188" actId="255"/>
          <ac:spMkLst>
            <pc:docMk/>
            <pc:sldMk cId="3259644354" sldId="260"/>
            <ac:spMk id="5" creationId="{FF2BFCF3-8639-E9CB-9A27-34EDC04F8870}"/>
          </ac:spMkLst>
        </pc:spChg>
        <pc:spChg chg="add mod">
          <ac:chgData name="Manuel Lutz" userId="94b53bce14d0456b" providerId="LiveId" clId="{0E6A6439-C451-4BD7-9BC4-8B8F6FDF7FBC}" dt="2025-11-21T06:20:45.696" v="2711" actId="478"/>
          <ac:spMkLst>
            <pc:docMk/>
            <pc:sldMk cId="3259644354" sldId="260"/>
            <ac:spMk id="7" creationId="{58B05B81-9421-08D0-76D2-E42C9A7026FA}"/>
          </ac:spMkLst>
        </pc:spChg>
        <pc:graphicFrameChg chg="add mod">
          <ac:chgData name="Manuel Lutz" userId="94b53bce14d0456b" providerId="LiveId" clId="{0E6A6439-C451-4BD7-9BC4-8B8F6FDF7FBC}" dt="2025-11-21T06:20:46.760" v="2712"/>
          <ac:graphicFrameMkLst>
            <pc:docMk/>
            <pc:sldMk cId="3259644354" sldId="260"/>
            <ac:graphicFrameMk id="8" creationId="{72B530DC-4038-B4D5-F2B3-66B06FF9B5DB}"/>
          </ac:graphicFrameMkLst>
        </pc:graphicFrameChg>
      </pc:sldChg>
      <pc:sldChg chg="addSp modSp add mod modNotesTx">
        <pc:chgData name="Manuel Lutz" userId="94b53bce14d0456b" providerId="LiveId" clId="{0E6A6439-C451-4BD7-9BC4-8B8F6FDF7FBC}" dt="2025-11-20T18:12:27.544" v="2433" actId="20577"/>
        <pc:sldMkLst>
          <pc:docMk/>
          <pc:sldMk cId="3144018013" sldId="261"/>
        </pc:sldMkLst>
        <pc:spChg chg="mod">
          <ac:chgData name="Manuel Lutz" userId="94b53bce14d0456b" providerId="LiveId" clId="{0E6A6439-C451-4BD7-9BC4-8B8F6FDF7FBC}" dt="2025-11-05T12:14:05.475" v="1331" actId="20577"/>
          <ac:spMkLst>
            <pc:docMk/>
            <pc:sldMk cId="3144018013" sldId="261"/>
            <ac:spMk id="2" creationId="{F5C01C5F-5DEF-A34F-2E7D-41A20802F9EF}"/>
          </ac:spMkLst>
        </pc:spChg>
        <pc:spChg chg="mod">
          <ac:chgData name="Manuel Lutz" userId="94b53bce14d0456b" providerId="LiveId" clId="{0E6A6439-C451-4BD7-9BC4-8B8F6FDF7FBC}" dt="2025-11-14T08:17:49.548" v="2191" actId="255"/>
          <ac:spMkLst>
            <pc:docMk/>
            <pc:sldMk cId="3144018013" sldId="261"/>
            <ac:spMk id="3" creationId="{E9F32ED9-70EA-23CE-CAE6-F3DB0331BE7E}"/>
          </ac:spMkLst>
        </pc:spChg>
        <pc:spChg chg="add mod">
          <ac:chgData name="Manuel Lutz" userId="94b53bce14d0456b" providerId="LiveId" clId="{0E6A6439-C451-4BD7-9BC4-8B8F6FDF7FBC}" dt="2025-11-14T07:39:25.745" v="1831" actId="1036"/>
          <ac:spMkLst>
            <pc:docMk/>
            <pc:sldMk cId="3144018013" sldId="261"/>
            <ac:spMk id="5" creationId="{39D38AC7-E017-F2CE-A34A-91163F37B8AB}"/>
          </ac:spMkLst>
        </pc:spChg>
        <pc:spChg chg="add mod">
          <ac:chgData name="Manuel Lutz" userId="94b53bce14d0456b" providerId="LiveId" clId="{0E6A6439-C451-4BD7-9BC4-8B8F6FDF7FBC}" dt="2025-11-14T07:47:24.315" v="1856" actId="1036"/>
          <ac:spMkLst>
            <pc:docMk/>
            <pc:sldMk cId="3144018013" sldId="261"/>
            <ac:spMk id="7" creationId="{C9877BD4-EA63-5188-C2BC-DCE4DAB618B4}"/>
          </ac:spMkLst>
        </pc:spChg>
        <pc:graphicFrameChg chg="add mod">
          <ac:chgData name="Manuel Lutz" userId="94b53bce14d0456b" providerId="LiveId" clId="{0E6A6439-C451-4BD7-9BC4-8B8F6FDF7FBC}" dt="2025-11-14T07:39:25.745" v="1831" actId="1036"/>
          <ac:graphicFrameMkLst>
            <pc:docMk/>
            <pc:sldMk cId="3144018013" sldId="261"/>
            <ac:graphicFrameMk id="4" creationId="{874DAC8E-02A9-1997-94E5-2254134E9B21}"/>
          </ac:graphicFrameMkLst>
        </pc:graphicFrameChg>
        <pc:graphicFrameChg chg="add mod">
          <ac:chgData name="Manuel Lutz" userId="94b53bce14d0456b" providerId="LiveId" clId="{0E6A6439-C451-4BD7-9BC4-8B8F6FDF7FBC}" dt="2025-11-14T07:39:25.745" v="1831" actId="1036"/>
          <ac:graphicFrameMkLst>
            <pc:docMk/>
            <pc:sldMk cId="3144018013" sldId="261"/>
            <ac:graphicFrameMk id="6" creationId="{FBB7FE50-FA4B-F2BA-4F59-9C58FA97B050}"/>
          </ac:graphicFrameMkLst>
        </pc:graphicFrameChg>
      </pc:sldChg>
      <pc:sldChg chg="addSp delSp modSp add mod">
        <pc:chgData name="Manuel Lutz" userId="94b53bce14d0456b" providerId="LiveId" clId="{0E6A6439-C451-4BD7-9BC4-8B8F6FDF7FBC}" dt="2025-11-21T06:18:40.144" v="2696" actId="14100"/>
        <pc:sldMkLst>
          <pc:docMk/>
          <pc:sldMk cId="1693838205" sldId="262"/>
        </pc:sldMkLst>
        <pc:spChg chg="mod">
          <ac:chgData name="Manuel Lutz" userId="94b53bce14d0456b" providerId="LiveId" clId="{0E6A6439-C451-4BD7-9BC4-8B8F6FDF7FBC}" dt="2025-10-31T08:00:56.479" v="280" actId="20577"/>
          <ac:spMkLst>
            <pc:docMk/>
            <pc:sldMk cId="1693838205" sldId="262"/>
            <ac:spMk id="2" creationId="{A1FF9D7B-5714-4320-9423-0664126CA277}"/>
          </ac:spMkLst>
        </pc:spChg>
        <pc:spChg chg="add mod">
          <ac:chgData name="Manuel Lutz" userId="94b53bce14d0456b" providerId="LiveId" clId="{0E6A6439-C451-4BD7-9BC4-8B8F6FDF7FBC}" dt="2025-11-14T07:47:33.031" v="1860" actId="1035"/>
          <ac:spMkLst>
            <pc:docMk/>
            <pc:sldMk cId="1693838205" sldId="262"/>
            <ac:spMk id="3" creationId="{FB317075-25E0-9A2F-EA79-5D4C1643EA4B}"/>
          </ac:spMkLst>
        </pc:spChg>
        <pc:spChg chg="mod">
          <ac:chgData name="Manuel Lutz" userId="94b53bce14d0456b" providerId="LiveId" clId="{0E6A6439-C451-4BD7-9BC4-8B8F6FDF7FBC}" dt="2025-11-14T08:18:21.488" v="2193" actId="255"/>
          <ac:spMkLst>
            <pc:docMk/>
            <pc:sldMk cId="1693838205" sldId="262"/>
            <ac:spMk id="4" creationId="{86125DE1-2A10-BF09-B2D4-D0CE89A0F8A2}"/>
          </ac:spMkLst>
        </pc:spChg>
        <pc:spChg chg="add mod">
          <ac:chgData name="Manuel Lutz" userId="94b53bce14d0456b" providerId="LiveId" clId="{0E6A6439-C451-4BD7-9BC4-8B8F6FDF7FBC}" dt="2025-11-21T06:18:40.144" v="2696" actId="14100"/>
          <ac:spMkLst>
            <pc:docMk/>
            <pc:sldMk cId="1693838205" sldId="262"/>
            <ac:spMk id="6" creationId="{F3BD40A5-A2C9-081A-EC65-7431B3D4D629}"/>
          </ac:spMkLst>
        </pc:spChg>
      </pc:sldChg>
      <pc:sldChg chg="addSp delSp modSp add mod modNotesTx">
        <pc:chgData name="Manuel Lutz" userId="94b53bce14d0456b" providerId="LiveId" clId="{0E6A6439-C451-4BD7-9BC4-8B8F6FDF7FBC}" dt="2025-11-21T09:49:44.383" v="2730" actId="20577"/>
        <pc:sldMkLst>
          <pc:docMk/>
          <pc:sldMk cId="3858246857" sldId="263"/>
        </pc:sldMkLst>
        <pc:spChg chg="mod">
          <ac:chgData name="Manuel Lutz" userId="94b53bce14d0456b" providerId="LiveId" clId="{0E6A6439-C451-4BD7-9BC4-8B8F6FDF7FBC}" dt="2025-10-31T08:01:58.573" v="311" actId="20577"/>
          <ac:spMkLst>
            <pc:docMk/>
            <pc:sldMk cId="3858246857" sldId="263"/>
            <ac:spMk id="2" creationId="{43C4076D-3366-BC47-E14F-2A8312635D60}"/>
          </ac:spMkLst>
        </pc:spChg>
        <pc:spChg chg="add mod">
          <ac:chgData name="Manuel Lutz" userId="94b53bce14d0456b" providerId="LiveId" clId="{0E6A6439-C451-4BD7-9BC4-8B8F6FDF7FBC}" dt="2025-11-14T07:47:35.352" v="1861"/>
          <ac:spMkLst>
            <pc:docMk/>
            <pc:sldMk cId="3858246857" sldId="263"/>
            <ac:spMk id="3" creationId="{38C330DD-8A15-CE87-BADF-30ED3BEE03F2}"/>
          </ac:spMkLst>
        </pc:spChg>
        <pc:spChg chg="add mod">
          <ac:chgData name="Manuel Lutz" userId="94b53bce14d0456b" providerId="LiveId" clId="{0E6A6439-C451-4BD7-9BC4-8B8F6FDF7FBC}" dt="2025-11-13T09:57:51.950" v="1393"/>
          <ac:spMkLst>
            <pc:docMk/>
            <pc:sldMk cId="3858246857" sldId="263"/>
            <ac:spMk id="4" creationId="{2C7EEEC2-C287-6BDD-0009-1FA680532F88}"/>
          </ac:spMkLst>
        </pc:spChg>
        <pc:spChg chg="mod">
          <ac:chgData name="Manuel Lutz" userId="94b53bce14d0456b" providerId="LiveId" clId="{0E6A6439-C451-4BD7-9BC4-8B8F6FDF7FBC}" dt="2025-11-14T08:18:31.089" v="2194" actId="255"/>
          <ac:spMkLst>
            <pc:docMk/>
            <pc:sldMk cId="3858246857" sldId="263"/>
            <ac:spMk id="5" creationId="{6450AB84-CEB3-DC0A-A4F4-8E2AF6A1AFAA}"/>
          </ac:spMkLst>
        </pc:spChg>
        <pc:picChg chg="add mod">
          <ac:chgData name="Manuel Lutz" userId="94b53bce14d0456b" providerId="LiveId" clId="{0E6A6439-C451-4BD7-9BC4-8B8F6FDF7FBC}" dt="2025-11-13T09:58:23.325" v="1395"/>
          <ac:picMkLst>
            <pc:docMk/>
            <pc:sldMk cId="3858246857" sldId="263"/>
            <ac:picMk id="13" creationId="{8443E36E-5701-DBF2-FEDF-341735128DBC}"/>
          </ac:picMkLst>
        </pc:picChg>
        <pc:picChg chg="add mod">
          <ac:chgData name="Manuel Lutz" userId="94b53bce14d0456b" providerId="LiveId" clId="{0E6A6439-C451-4BD7-9BC4-8B8F6FDF7FBC}" dt="2025-11-13T09:58:23.325" v="1395"/>
          <ac:picMkLst>
            <pc:docMk/>
            <pc:sldMk cId="3858246857" sldId="263"/>
            <ac:picMk id="14" creationId="{76D60808-7476-9185-BDEC-D4B8F86745BE}"/>
          </ac:picMkLst>
        </pc:picChg>
        <pc:picChg chg="add mod">
          <ac:chgData name="Manuel Lutz" userId="94b53bce14d0456b" providerId="LiveId" clId="{0E6A6439-C451-4BD7-9BC4-8B8F6FDF7FBC}" dt="2025-11-13T09:58:23.325" v="1395"/>
          <ac:picMkLst>
            <pc:docMk/>
            <pc:sldMk cId="3858246857" sldId="263"/>
            <ac:picMk id="15" creationId="{D3269F13-7020-CED4-0764-3D6E83CB7637}"/>
          </ac:picMkLst>
        </pc:picChg>
        <pc:picChg chg="add mod">
          <ac:chgData name="Manuel Lutz" userId="94b53bce14d0456b" providerId="LiveId" clId="{0E6A6439-C451-4BD7-9BC4-8B8F6FDF7FBC}" dt="2025-11-13T09:58:23.325" v="1395"/>
          <ac:picMkLst>
            <pc:docMk/>
            <pc:sldMk cId="3858246857" sldId="263"/>
            <ac:picMk id="16" creationId="{25174430-3719-75D7-C347-C0B5D08AE6D7}"/>
          </ac:picMkLst>
        </pc:picChg>
        <pc:picChg chg="add mod">
          <ac:chgData name="Manuel Lutz" userId="94b53bce14d0456b" providerId="LiveId" clId="{0E6A6439-C451-4BD7-9BC4-8B8F6FDF7FBC}" dt="2025-11-13T09:58:23.325" v="1395"/>
          <ac:picMkLst>
            <pc:docMk/>
            <pc:sldMk cId="3858246857" sldId="263"/>
            <ac:picMk id="17" creationId="{B401CC3B-520E-641F-686B-DC5EBF3A7DF6}"/>
          </ac:picMkLst>
        </pc:picChg>
      </pc:sldChg>
      <pc:sldChg chg="addSp modSp add mod modNotesTx">
        <pc:chgData name="Manuel Lutz" userId="94b53bce14d0456b" providerId="LiveId" clId="{0E6A6439-C451-4BD7-9BC4-8B8F6FDF7FBC}" dt="2025-11-21T06:17:32.452" v="2685" actId="313"/>
        <pc:sldMkLst>
          <pc:docMk/>
          <pc:sldMk cId="3327784357" sldId="265"/>
        </pc:sldMkLst>
        <pc:spChg chg="mod">
          <ac:chgData name="Manuel Lutz" userId="94b53bce14d0456b" providerId="LiveId" clId="{0E6A6439-C451-4BD7-9BC4-8B8F6FDF7FBC}" dt="2025-10-31T08:02:47.186" v="347" actId="20577"/>
          <ac:spMkLst>
            <pc:docMk/>
            <pc:sldMk cId="3327784357" sldId="265"/>
            <ac:spMk id="2" creationId="{75A371A2-3A24-B192-BB86-F62B0AD0A674}"/>
          </ac:spMkLst>
        </pc:spChg>
        <pc:spChg chg="mod">
          <ac:chgData name="Manuel Lutz" userId="94b53bce14d0456b" providerId="LiveId" clId="{0E6A6439-C451-4BD7-9BC4-8B8F6FDF7FBC}" dt="2025-11-13T14:05:14.854" v="1441" actId="20577"/>
          <ac:spMkLst>
            <pc:docMk/>
            <pc:sldMk cId="3327784357" sldId="265"/>
            <ac:spMk id="3" creationId="{C1D599AD-821A-3A67-FBCD-702680A0F06B}"/>
          </ac:spMkLst>
        </pc:spChg>
        <pc:spChg chg="add mod">
          <ac:chgData name="Manuel Lutz" userId="94b53bce14d0456b" providerId="LiveId" clId="{0E6A6439-C451-4BD7-9BC4-8B8F6FDF7FBC}" dt="2025-11-14T07:47:59.293" v="1873"/>
          <ac:spMkLst>
            <pc:docMk/>
            <pc:sldMk cId="3327784357" sldId="265"/>
            <ac:spMk id="4" creationId="{941690FD-66EA-D528-8576-E8D977E1F6D4}"/>
          </ac:spMkLst>
        </pc:spChg>
        <pc:spChg chg="mod">
          <ac:chgData name="Manuel Lutz" userId="94b53bce14d0456b" providerId="LiveId" clId="{0E6A6439-C451-4BD7-9BC4-8B8F6FDF7FBC}" dt="2025-11-14T08:20:22.620" v="2204" actId="255"/>
          <ac:spMkLst>
            <pc:docMk/>
            <pc:sldMk cId="3327784357" sldId="265"/>
            <ac:spMk id="6" creationId="{0E6335E1-9162-7196-AAD0-1C4ABEE96BD7}"/>
          </ac:spMkLst>
        </pc:spChg>
        <pc:spChg chg="add mod">
          <ac:chgData name="Manuel Lutz" userId="94b53bce14d0456b" providerId="LiveId" clId="{0E6A6439-C451-4BD7-9BC4-8B8F6FDF7FBC}" dt="2025-11-21T06:17:32.452" v="2685" actId="313"/>
          <ac:spMkLst>
            <pc:docMk/>
            <pc:sldMk cId="3327784357" sldId="265"/>
            <ac:spMk id="7" creationId="{D9BA34EC-D4D9-A41C-4FB3-695E160A0271}"/>
          </ac:spMkLst>
        </pc:spChg>
        <pc:picChg chg="add mod">
          <ac:chgData name="Manuel Lutz" userId="94b53bce14d0456b" providerId="LiveId" clId="{0E6A6439-C451-4BD7-9BC4-8B8F6FDF7FBC}" dt="2025-11-21T06:17:23.111" v="2683" actId="1076"/>
          <ac:picMkLst>
            <pc:docMk/>
            <pc:sldMk cId="3327784357" sldId="265"/>
            <ac:picMk id="5" creationId="{C8E6EEDB-625C-0A42-41D8-60B6C7789BCB}"/>
          </ac:picMkLst>
        </pc:picChg>
      </pc:sldChg>
      <pc:sldChg chg="addSp delSp modSp add mod modAnim modNotesTx">
        <pc:chgData name="Manuel Lutz" userId="94b53bce14d0456b" providerId="LiveId" clId="{0E6A6439-C451-4BD7-9BC4-8B8F6FDF7FBC}" dt="2025-11-19T08:14:29.653" v="2285"/>
        <pc:sldMkLst>
          <pc:docMk/>
          <pc:sldMk cId="3460445579" sldId="267"/>
        </pc:sldMkLst>
        <pc:spChg chg="add mod">
          <ac:chgData name="Manuel Lutz" userId="94b53bce14d0456b" providerId="LiveId" clId="{0E6A6439-C451-4BD7-9BC4-8B8F6FDF7FBC}" dt="2025-11-14T07:47:40.547" v="1865" actId="1035"/>
          <ac:spMkLst>
            <pc:docMk/>
            <pc:sldMk cId="3460445579" sldId="267"/>
            <ac:spMk id="3" creationId="{36117E1D-02DD-2C51-D1C5-D7EE48AD197E}"/>
          </ac:spMkLst>
        </pc:spChg>
        <pc:spChg chg="mod">
          <ac:chgData name="Manuel Lutz" userId="94b53bce14d0456b" providerId="LiveId" clId="{0E6A6439-C451-4BD7-9BC4-8B8F6FDF7FBC}" dt="2025-11-14T08:19:07.485" v="2198" actId="255"/>
          <ac:spMkLst>
            <pc:docMk/>
            <pc:sldMk cId="3460445579" sldId="267"/>
            <ac:spMk id="4" creationId="{465A2C95-2D07-FAD0-2CD7-4C5D7D9A388E}"/>
          </ac:spMkLst>
        </pc:spChg>
        <pc:graphicFrameChg chg="add mod">
          <ac:chgData name="Manuel Lutz" userId="94b53bce14d0456b" providerId="LiveId" clId="{0E6A6439-C451-4BD7-9BC4-8B8F6FDF7FBC}" dt="2025-11-19T08:14:29.653" v="2285"/>
          <ac:graphicFrameMkLst>
            <pc:docMk/>
            <pc:sldMk cId="3460445579" sldId="267"/>
            <ac:graphicFrameMk id="5" creationId="{D8563DCF-44C7-2C10-A86C-394DA42569AC}"/>
          </ac:graphicFrameMkLst>
        </pc:graphicFrameChg>
      </pc:sldChg>
      <pc:sldChg chg="addSp delSp modSp add mod ord modNotesTx">
        <pc:chgData name="Manuel Lutz" userId="94b53bce14d0456b" providerId="LiveId" clId="{0E6A6439-C451-4BD7-9BC4-8B8F6FDF7FBC}" dt="2025-11-21T06:17:56.839" v="2688" actId="20577"/>
        <pc:sldMkLst>
          <pc:docMk/>
          <pc:sldMk cId="2592332091" sldId="269"/>
        </pc:sldMkLst>
        <pc:spChg chg="mod">
          <ac:chgData name="Manuel Lutz" userId="94b53bce14d0456b" providerId="LiveId" clId="{0E6A6439-C451-4BD7-9BC4-8B8F6FDF7FBC}" dt="2025-11-05T10:44:02.051" v="1217" actId="20577"/>
          <ac:spMkLst>
            <pc:docMk/>
            <pc:sldMk cId="2592332091" sldId="269"/>
            <ac:spMk id="2" creationId="{65312DF4-D93E-F1F8-482E-7B51F75C8B79}"/>
          </ac:spMkLst>
        </pc:spChg>
        <pc:spChg chg="add mod">
          <ac:chgData name="Manuel Lutz" userId="94b53bce14d0456b" providerId="LiveId" clId="{0E6A6439-C451-4BD7-9BC4-8B8F6FDF7FBC}" dt="2025-11-14T08:12:29.331" v="2150" actId="1076"/>
          <ac:spMkLst>
            <pc:docMk/>
            <pc:sldMk cId="2592332091" sldId="269"/>
            <ac:spMk id="3" creationId="{B0E1E470-DAB1-6B26-888E-E692C3270B9C}"/>
          </ac:spMkLst>
        </pc:spChg>
        <pc:spChg chg="mod">
          <ac:chgData name="Manuel Lutz" userId="94b53bce14d0456b" providerId="LiveId" clId="{0E6A6439-C451-4BD7-9BC4-8B8F6FDF7FBC}" dt="2025-11-14T08:19:36.262" v="2201" actId="255"/>
          <ac:spMkLst>
            <pc:docMk/>
            <pc:sldMk cId="2592332091" sldId="269"/>
            <ac:spMk id="4" creationId="{C972D11F-79E0-49DC-BA20-EE597C047CBD}"/>
          </ac:spMkLst>
        </pc:spChg>
        <pc:spChg chg="add mod">
          <ac:chgData name="Manuel Lutz" userId="94b53bce14d0456b" providerId="LiveId" clId="{0E6A6439-C451-4BD7-9BC4-8B8F6FDF7FBC}" dt="2025-11-21T06:17:56.839" v="2688" actId="20577"/>
          <ac:spMkLst>
            <pc:docMk/>
            <pc:sldMk cId="2592332091" sldId="269"/>
            <ac:spMk id="7" creationId="{F66A6D1B-0603-1C61-9B67-18ACAB7B4473}"/>
          </ac:spMkLst>
        </pc:spChg>
        <pc:spChg chg="add del mod">
          <ac:chgData name="Manuel Lutz" userId="94b53bce14d0456b" providerId="LiveId" clId="{0E6A6439-C451-4BD7-9BC4-8B8F6FDF7FBC}" dt="2025-11-05T10:45:44.408" v="1264" actId="27636"/>
          <ac:spMkLst>
            <pc:docMk/>
            <pc:sldMk cId="2592332091" sldId="269"/>
            <ac:spMk id="19" creationId="{CB2A58B2-DE40-E57B-0205-47C40A5AEBD3}"/>
          </ac:spMkLst>
        </pc:spChg>
      </pc:sldChg>
      <pc:sldChg chg="addSp modSp add mod modNotesTx">
        <pc:chgData name="Manuel Lutz" userId="94b53bce14d0456b" providerId="LiveId" clId="{0E6A6439-C451-4BD7-9BC4-8B8F6FDF7FBC}" dt="2025-11-19T08:07:58.591" v="2253" actId="20577"/>
        <pc:sldMkLst>
          <pc:docMk/>
          <pc:sldMk cId="1404767820" sldId="272"/>
        </pc:sldMkLst>
        <pc:spChg chg="mod">
          <ac:chgData name="Manuel Lutz" userId="94b53bce14d0456b" providerId="LiveId" clId="{0E6A6439-C451-4BD7-9BC4-8B8F6FDF7FBC}" dt="2025-11-05T12:14:38.867" v="1348" actId="20577"/>
          <ac:spMkLst>
            <pc:docMk/>
            <pc:sldMk cId="1404767820" sldId="272"/>
            <ac:spMk id="2" creationId="{0DC226B8-2E1B-105D-0F0B-5BF49090CAD6}"/>
          </ac:spMkLst>
        </pc:spChg>
        <pc:spChg chg="mod">
          <ac:chgData name="Manuel Lutz" userId="94b53bce14d0456b" providerId="LiveId" clId="{0E6A6439-C451-4BD7-9BC4-8B8F6FDF7FBC}" dt="2025-11-14T08:17:34.545" v="2189" actId="255"/>
          <ac:spMkLst>
            <pc:docMk/>
            <pc:sldMk cId="1404767820" sldId="272"/>
            <ac:spMk id="3" creationId="{1729452D-316D-25F7-52D8-81E55083637A}"/>
          </ac:spMkLst>
        </pc:spChg>
        <pc:spChg chg="add mod">
          <ac:chgData name="Manuel Lutz" userId="94b53bce14d0456b" providerId="LiveId" clId="{0E6A6439-C451-4BD7-9BC4-8B8F6FDF7FBC}" dt="2025-11-14T07:47:17.284" v="1848"/>
          <ac:spMkLst>
            <pc:docMk/>
            <pc:sldMk cId="1404767820" sldId="272"/>
            <ac:spMk id="5" creationId="{CA1C900B-9418-1799-0F91-886F65815E68}"/>
          </ac:spMkLst>
        </pc:spChg>
      </pc:sldChg>
      <pc:sldChg chg="addSp delSp modSp add mod ord setBg modNotesTx">
        <pc:chgData name="Manuel Lutz" userId="94b53bce14d0456b" providerId="LiveId" clId="{0E6A6439-C451-4BD7-9BC4-8B8F6FDF7FBC}" dt="2025-11-21T06:16:56.484" v="2680" actId="20577"/>
        <pc:sldMkLst>
          <pc:docMk/>
          <pc:sldMk cId="1802426135" sldId="273"/>
        </pc:sldMkLst>
        <pc:spChg chg="mod">
          <ac:chgData name="Manuel Lutz" userId="94b53bce14d0456b" providerId="LiveId" clId="{0E6A6439-C451-4BD7-9BC4-8B8F6FDF7FBC}" dt="2025-11-13T15:25:33.549" v="1462" actId="26606"/>
          <ac:spMkLst>
            <pc:docMk/>
            <pc:sldMk cId="1802426135" sldId="273"/>
            <ac:spMk id="2" creationId="{89D80633-AB7F-04E1-EC02-28F801DFB926}"/>
          </ac:spMkLst>
        </pc:spChg>
        <pc:spChg chg="add mod">
          <ac:chgData name="Manuel Lutz" userId="94b53bce14d0456b" providerId="LiveId" clId="{0E6A6439-C451-4BD7-9BC4-8B8F6FDF7FBC}" dt="2025-11-14T07:48:03.806" v="1875"/>
          <ac:spMkLst>
            <pc:docMk/>
            <pc:sldMk cId="1802426135" sldId="273"/>
            <ac:spMk id="3" creationId="{93A7E8B8-4E09-F133-C002-0491C9EB9ADD}"/>
          </ac:spMkLst>
        </pc:spChg>
        <pc:spChg chg="add mod">
          <ac:chgData name="Manuel Lutz" userId="94b53bce14d0456b" providerId="LiveId" clId="{0E6A6439-C451-4BD7-9BC4-8B8F6FDF7FBC}" dt="2025-11-21T06:16:56.484" v="2680" actId="20577"/>
          <ac:spMkLst>
            <pc:docMk/>
            <pc:sldMk cId="1802426135" sldId="273"/>
            <ac:spMk id="5" creationId="{C3B0C61F-59F5-65B9-88B8-B0483458D7A0}"/>
          </ac:spMkLst>
        </pc:spChg>
        <pc:picChg chg="add mod ord">
          <ac:chgData name="Manuel Lutz" userId="94b53bce14d0456b" providerId="LiveId" clId="{0E6A6439-C451-4BD7-9BC4-8B8F6FDF7FBC}" dt="2025-11-14T08:20:42.224" v="2207" actId="167"/>
          <ac:picMkLst>
            <pc:docMk/>
            <pc:sldMk cId="1802426135" sldId="273"/>
            <ac:picMk id="9" creationId="{5DF06764-97D3-60BC-E769-454F8029F26E}"/>
          </ac:picMkLst>
        </pc:picChg>
      </pc:sldChg>
      <pc:sldChg chg="addSp delSp modSp add mod ord modShow modNotesTx">
        <pc:chgData name="Manuel Lutz" userId="94b53bce14d0456b" providerId="LiveId" clId="{0E6A6439-C451-4BD7-9BC4-8B8F6FDF7FBC}" dt="2025-11-21T06:22:19.593" v="2722"/>
        <pc:sldMkLst>
          <pc:docMk/>
          <pc:sldMk cId="4076718384" sldId="274"/>
        </pc:sldMkLst>
        <pc:spChg chg="add mod">
          <ac:chgData name="Manuel Lutz" userId="94b53bce14d0456b" providerId="LiveId" clId="{0E6A6439-C451-4BD7-9BC4-8B8F6FDF7FBC}" dt="2025-11-13T09:58:44.448" v="1398"/>
          <ac:spMkLst>
            <pc:docMk/>
            <pc:sldMk cId="4076718384" sldId="274"/>
            <ac:spMk id="3" creationId="{96371A9E-3F67-2A94-8B7D-F4D9BFA6DFEF}"/>
          </ac:spMkLst>
        </pc:spChg>
        <pc:spChg chg="add mod">
          <ac:chgData name="Manuel Lutz" userId="94b53bce14d0456b" providerId="LiveId" clId="{0E6A6439-C451-4BD7-9BC4-8B8F6FDF7FBC}" dt="2025-11-14T07:47:37.032" v="1862"/>
          <ac:spMkLst>
            <pc:docMk/>
            <pc:sldMk cId="4076718384" sldId="274"/>
            <ac:spMk id="4" creationId="{6C798BB0-B325-D0F1-62BD-5FD425BF6F2E}"/>
          </ac:spMkLst>
        </pc:spChg>
        <pc:spChg chg="mod">
          <ac:chgData name="Manuel Lutz" userId="94b53bce14d0456b" providerId="LiveId" clId="{0E6A6439-C451-4BD7-9BC4-8B8F6FDF7FBC}" dt="2025-11-14T08:18:54.075" v="2197" actId="255"/>
          <ac:spMkLst>
            <pc:docMk/>
            <pc:sldMk cId="4076718384" sldId="274"/>
            <ac:spMk id="8" creationId="{5025B6B1-3F64-317B-997E-FF2C8165D9C3}"/>
          </ac:spMkLst>
        </pc:spChg>
        <pc:picChg chg="add mod">
          <ac:chgData name="Manuel Lutz" userId="94b53bce14d0456b" providerId="LiveId" clId="{0E6A6439-C451-4BD7-9BC4-8B8F6FDF7FBC}" dt="2025-11-13T09:59:01.402" v="1406"/>
          <ac:picMkLst>
            <pc:docMk/>
            <pc:sldMk cId="4076718384" sldId="274"/>
            <ac:picMk id="5" creationId="{3FD1F4CB-7212-0D9B-319A-77440A5C0D98}"/>
          </ac:picMkLst>
        </pc:picChg>
        <pc:picChg chg="add mod">
          <ac:chgData name="Manuel Lutz" userId="94b53bce14d0456b" providerId="LiveId" clId="{0E6A6439-C451-4BD7-9BC4-8B8F6FDF7FBC}" dt="2025-11-13T09:59:01.402" v="1406"/>
          <ac:picMkLst>
            <pc:docMk/>
            <pc:sldMk cId="4076718384" sldId="274"/>
            <ac:picMk id="6" creationId="{CB240785-5ACD-7530-A157-43DD5FAEDCE0}"/>
          </ac:picMkLst>
        </pc:picChg>
        <pc:picChg chg="add mod">
          <ac:chgData name="Manuel Lutz" userId="94b53bce14d0456b" providerId="LiveId" clId="{0E6A6439-C451-4BD7-9BC4-8B8F6FDF7FBC}" dt="2025-11-13T09:59:01.402" v="1406"/>
          <ac:picMkLst>
            <pc:docMk/>
            <pc:sldMk cId="4076718384" sldId="274"/>
            <ac:picMk id="7" creationId="{F19B0682-3395-3447-CC26-FA4C466593EF}"/>
          </ac:picMkLst>
        </pc:picChg>
      </pc:sldChg>
      <pc:sldChg chg="addSp delSp modSp add mod modNotesTx">
        <pc:chgData name="Manuel Lutz" userId="94b53bce14d0456b" providerId="LiveId" clId="{0E6A6439-C451-4BD7-9BC4-8B8F6FDF7FBC}" dt="2025-11-21T06:17:42.893" v="2686" actId="20577"/>
        <pc:sldMkLst>
          <pc:docMk/>
          <pc:sldMk cId="959383260" sldId="275"/>
        </pc:sldMkLst>
        <pc:spChg chg="mod">
          <ac:chgData name="Manuel Lutz" userId="94b53bce14d0456b" providerId="LiveId" clId="{0E6A6439-C451-4BD7-9BC4-8B8F6FDF7FBC}" dt="2025-11-13T14:04:11.383" v="1423"/>
          <ac:spMkLst>
            <pc:docMk/>
            <pc:sldMk cId="959383260" sldId="275"/>
            <ac:spMk id="2" creationId="{83D38AD9-CD15-75D3-BECA-C35A504CC547}"/>
          </ac:spMkLst>
        </pc:spChg>
        <pc:spChg chg="mod">
          <ac:chgData name="Manuel Lutz" userId="94b53bce14d0456b" providerId="LiveId" clId="{0E6A6439-C451-4BD7-9BC4-8B8F6FDF7FBC}" dt="2025-11-13T14:04:40.272" v="1432" actId="6549"/>
          <ac:spMkLst>
            <pc:docMk/>
            <pc:sldMk cId="959383260" sldId="275"/>
            <ac:spMk id="3" creationId="{E57341B2-EB6A-F387-7AD7-D5EAC48FA9DC}"/>
          </ac:spMkLst>
        </pc:spChg>
        <pc:spChg chg="add mod">
          <ac:chgData name="Manuel Lutz" userId="94b53bce14d0456b" providerId="LiveId" clId="{0E6A6439-C451-4BD7-9BC4-8B8F6FDF7FBC}" dt="2025-11-14T07:47:57.139" v="1872"/>
          <ac:spMkLst>
            <pc:docMk/>
            <pc:sldMk cId="959383260" sldId="275"/>
            <ac:spMk id="4" creationId="{DE1B094F-3918-8D75-126C-4E6F5A7F6FB7}"/>
          </ac:spMkLst>
        </pc:spChg>
        <pc:spChg chg="mod">
          <ac:chgData name="Manuel Lutz" userId="94b53bce14d0456b" providerId="LiveId" clId="{0E6A6439-C451-4BD7-9BC4-8B8F6FDF7FBC}" dt="2025-11-14T08:20:10.755" v="2203" actId="255"/>
          <ac:spMkLst>
            <pc:docMk/>
            <pc:sldMk cId="959383260" sldId="275"/>
            <ac:spMk id="5" creationId="{D0BB4E6B-0915-7132-5326-B50BDA83EF57}"/>
          </ac:spMkLst>
        </pc:spChg>
        <pc:spChg chg="add mod">
          <ac:chgData name="Manuel Lutz" userId="94b53bce14d0456b" providerId="LiveId" clId="{0E6A6439-C451-4BD7-9BC4-8B8F6FDF7FBC}" dt="2025-11-21T06:17:42.893" v="2686" actId="20577"/>
          <ac:spMkLst>
            <pc:docMk/>
            <pc:sldMk cId="959383260" sldId="275"/>
            <ac:spMk id="7" creationId="{EFD6E0C6-9DEE-1B6A-8C3C-7834B06D905A}"/>
          </ac:spMkLst>
        </pc:spChg>
        <pc:picChg chg="add mod">
          <ac:chgData name="Manuel Lutz" userId="94b53bce14d0456b" providerId="LiveId" clId="{0E6A6439-C451-4BD7-9BC4-8B8F6FDF7FBC}" dt="2025-11-13T15:44:04.261" v="1781" actId="1076"/>
          <ac:picMkLst>
            <pc:docMk/>
            <pc:sldMk cId="959383260" sldId="275"/>
            <ac:picMk id="6" creationId="{F06A8F4C-23D0-8C16-6AE1-7206892C1B92}"/>
          </ac:picMkLst>
        </pc:picChg>
      </pc:sldChg>
      <pc:sldChg chg="addSp delSp modSp add mod modNotesTx">
        <pc:chgData name="Manuel Lutz" userId="94b53bce14d0456b" providerId="LiveId" clId="{0E6A6439-C451-4BD7-9BC4-8B8F6FDF7FBC}" dt="2025-11-21T06:17:50.382" v="2687" actId="20577"/>
        <pc:sldMkLst>
          <pc:docMk/>
          <pc:sldMk cId="3421110714" sldId="276"/>
        </pc:sldMkLst>
        <pc:spChg chg="mod">
          <ac:chgData name="Manuel Lutz" userId="94b53bce14d0456b" providerId="LiveId" clId="{0E6A6439-C451-4BD7-9BC4-8B8F6FDF7FBC}" dt="2025-11-13T14:04:14.829" v="1424"/>
          <ac:spMkLst>
            <pc:docMk/>
            <pc:sldMk cId="3421110714" sldId="276"/>
            <ac:spMk id="2" creationId="{C5B46324-7D62-9FA0-EA90-D11B93F0C7BB}"/>
          </ac:spMkLst>
        </pc:spChg>
        <pc:spChg chg="add mod">
          <ac:chgData name="Manuel Lutz" userId="94b53bce14d0456b" providerId="LiveId" clId="{0E6A6439-C451-4BD7-9BC4-8B8F6FDF7FBC}" dt="2025-11-21T06:17:50.382" v="2687" actId="20577"/>
          <ac:spMkLst>
            <pc:docMk/>
            <pc:sldMk cId="3421110714" sldId="276"/>
            <ac:spMk id="3" creationId="{8AB1EF62-D75E-027A-3C01-2F3249DDF1C9}"/>
          </ac:spMkLst>
        </pc:spChg>
        <pc:spChg chg="add mod">
          <ac:chgData name="Manuel Lutz" userId="94b53bce14d0456b" providerId="LiveId" clId="{0E6A6439-C451-4BD7-9BC4-8B8F6FDF7FBC}" dt="2025-11-14T07:47:54.848" v="1871"/>
          <ac:spMkLst>
            <pc:docMk/>
            <pc:sldMk cId="3421110714" sldId="276"/>
            <ac:spMk id="4" creationId="{0D134137-9B9B-A2B8-4AD4-6690D6BC49D4}"/>
          </ac:spMkLst>
        </pc:spChg>
        <pc:spChg chg="mod">
          <ac:chgData name="Manuel Lutz" userId="94b53bce14d0456b" providerId="LiveId" clId="{0E6A6439-C451-4BD7-9BC4-8B8F6FDF7FBC}" dt="2025-11-14T08:20:03.578" v="2202" actId="255"/>
          <ac:spMkLst>
            <pc:docMk/>
            <pc:sldMk cId="3421110714" sldId="276"/>
            <ac:spMk id="6" creationId="{A9B2E6F1-0860-36B3-54AB-C6060290852E}"/>
          </ac:spMkLst>
        </pc:spChg>
        <pc:spChg chg="add mod">
          <ac:chgData name="Manuel Lutz" userId="94b53bce14d0456b" providerId="LiveId" clId="{0E6A6439-C451-4BD7-9BC4-8B8F6FDF7FBC}" dt="2025-11-19T13:26:04.043" v="2413" actId="478"/>
          <ac:spMkLst>
            <pc:docMk/>
            <pc:sldMk cId="3421110714" sldId="276"/>
            <ac:spMk id="10" creationId="{BD82925C-A294-A7DA-CF98-37D4104EFC51}"/>
          </ac:spMkLst>
        </pc:spChg>
        <pc:picChg chg="add mod">
          <ac:chgData name="Manuel Lutz" userId="94b53bce14d0456b" providerId="LiveId" clId="{0E6A6439-C451-4BD7-9BC4-8B8F6FDF7FBC}" dt="2025-11-19T13:26:37.519" v="2417" actId="1076"/>
          <ac:picMkLst>
            <pc:docMk/>
            <pc:sldMk cId="3421110714" sldId="276"/>
            <ac:picMk id="12" creationId="{A4815D16-A258-DB92-5DA9-8D6A2891A95C}"/>
          </ac:picMkLst>
        </pc:picChg>
      </pc:sldChg>
      <pc:sldChg chg="addSp delSp modSp add mod ord modNotesTx">
        <pc:chgData name="Manuel Lutz" userId="94b53bce14d0456b" providerId="LiveId" clId="{0E6A6439-C451-4BD7-9BC4-8B8F6FDF7FBC}" dt="2025-11-21T06:16:36.410" v="2673" actId="14100"/>
        <pc:sldMkLst>
          <pc:docMk/>
          <pc:sldMk cId="3258725591" sldId="277"/>
        </pc:sldMkLst>
        <pc:spChg chg="add mod">
          <ac:chgData name="Manuel Lutz" userId="94b53bce14d0456b" providerId="LiveId" clId="{0E6A6439-C451-4BD7-9BC4-8B8F6FDF7FBC}" dt="2025-11-14T07:48:07.178" v="1878" actId="1035"/>
          <ac:spMkLst>
            <pc:docMk/>
            <pc:sldMk cId="3258725591" sldId="277"/>
            <ac:spMk id="3" creationId="{09CBBDB4-5842-78FF-2A66-450AE3CA408F}"/>
          </ac:spMkLst>
        </pc:spChg>
        <pc:spChg chg="mod">
          <ac:chgData name="Manuel Lutz" userId="94b53bce14d0456b" providerId="LiveId" clId="{0E6A6439-C451-4BD7-9BC4-8B8F6FDF7FBC}" dt="2025-11-14T08:20:55.706" v="2208" actId="255"/>
          <ac:spMkLst>
            <pc:docMk/>
            <pc:sldMk cId="3258725591" sldId="277"/>
            <ac:spMk id="4" creationId="{19ADCC6D-25C6-AF52-833B-8A6ACE0AD455}"/>
          </ac:spMkLst>
        </pc:spChg>
        <pc:spChg chg="add mod">
          <ac:chgData name="Manuel Lutz" userId="94b53bce14d0456b" providerId="LiveId" clId="{0E6A6439-C451-4BD7-9BC4-8B8F6FDF7FBC}" dt="2025-11-19T08:22:27.635" v="2307" actId="14100"/>
          <ac:spMkLst>
            <pc:docMk/>
            <pc:sldMk cId="3258725591" sldId="277"/>
            <ac:spMk id="5" creationId="{A9B2A118-17AA-32B1-FE21-5D872A5A1DEE}"/>
          </ac:spMkLst>
        </pc:spChg>
        <pc:spChg chg="add mod">
          <ac:chgData name="Manuel Lutz" userId="94b53bce14d0456b" providerId="LiveId" clId="{0E6A6439-C451-4BD7-9BC4-8B8F6FDF7FBC}" dt="2025-11-21T06:16:29.611" v="2666" actId="14100"/>
          <ac:spMkLst>
            <pc:docMk/>
            <pc:sldMk cId="3258725591" sldId="277"/>
            <ac:spMk id="6" creationId="{BF37D73B-4D7B-8C1F-CB99-5946AE3A61EF}"/>
          </ac:spMkLst>
        </pc:spChg>
        <pc:spChg chg="add mod">
          <ac:chgData name="Manuel Lutz" userId="94b53bce14d0456b" providerId="LiveId" clId="{0E6A6439-C451-4BD7-9BC4-8B8F6FDF7FBC}" dt="2025-11-21T06:16:36.410" v="2673" actId="14100"/>
          <ac:spMkLst>
            <pc:docMk/>
            <pc:sldMk cId="3258725591" sldId="277"/>
            <ac:spMk id="7" creationId="{157DB00F-FA72-356A-27F9-900296953998}"/>
          </ac:spMkLst>
        </pc:spChg>
        <pc:picChg chg="add mod">
          <ac:chgData name="Manuel Lutz" userId="94b53bce14d0456b" providerId="LiveId" clId="{0E6A6439-C451-4BD7-9BC4-8B8F6FDF7FBC}" dt="2025-11-13T15:27:24.832" v="1498" actId="1076"/>
          <ac:picMkLst>
            <pc:docMk/>
            <pc:sldMk cId="3258725591" sldId="277"/>
            <ac:picMk id="11" creationId="{137EA485-FD07-7DDC-B576-F707F6F56E3B}"/>
          </ac:picMkLst>
        </pc:picChg>
        <pc:picChg chg="add mod">
          <ac:chgData name="Manuel Lutz" userId="94b53bce14d0456b" providerId="LiveId" clId="{0E6A6439-C451-4BD7-9BC4-8B8F6FDF7FBC}" dt="2025-11-13T15:27:24.832" v="1498" actId="1076"/>
          <ac:picMkLst>
            <pc:docMk/>
            <pc:sldMk cId="3258725591" sldId="277"/>
            <ac:picMk id="13" creationId="{2D642EB8-C828-4EEF-D862-F8D9B3722C3D}"/>
          </ac:picMkLst>
        </pc:picChg>
      </pc:sldChg>
      <pc:sldChg chg="addSp delSp modSp add mod ord">
        <pc:chgData name="Manuel Lutz" userId="94b53bce14d0456b" providerId="LiveId" clId="{0E6A6439-C451-4BD7-9BC4-8B8F6FDF7FBC}" dt="2025-11-21T06:17:18.552" v="2681" actId="20577"/>
        <pc:sldMkLst>
          <pc:docMk/>
          <pc:sldMk cId="1123446277" sldId="279"/>
        </pc:sldMkLst>
        <pc:spChg chg="mod">
          <ac:chgData name="Manuel Lutz" userId="94b53bce14d0456b" providerId="LiveId" clId="{0E6A6439-C451-4BD7-9BC4-8B8F6FDF7FBC}" dt="2025-11-13T15:37:17.212" v="1580" actId="20577"/>
          <ac:spMkLst>
            <pc:docMk/>
            <pc:sldMk cId="1123446277" sldId="279"/>
            <ac:spMk id="2" creationId="{2436F263-5A5A-1D61-7A49-D8395A86EDE8}"/>
          </ac:spMkLst>
        </pc:spChg>
        <pc:spChg chg="add mod">
          <ac:chgData name="Manuel Lutz" userId="94b53bce14d0456b" providerId="LiveId" clId="{0E6A6439-C451-4BD7-9BC4-8B8F6FDF7FBC}" dt="2025-11-14T07:48:01.549" v="1874"/>
          <ac:spMkLst>
            <pc:docMk/>
            <pc:sldMk cId="1123446277" sldId="279"/>
            <ac:spMk id="3" creationId="{E7808957-7340-02B6-A0D4-0A87EC4E4451}"/>
          </ac:spMkLst>
        </pc:spChg>
        <pc:spChg chg="mod">
          <ac:chgData name="Manuel Lutz" userId="94b53bce14d0456b" providerId="LiveId" clId="{0E6A6439-C451-4BD7-9BC4-8B8F6FDF7FBC}" dt="2025-11-14T08:20:34.073" v="2205" actId="255"/>
          <ac:spMkLst>
            <pc:docMk/>
            <pc:sldMk cId="1123446277" sldId="279"/>
            <ac:spMk id="4" creationId="{576C9A2A-86C3-4C14-A54C-73F5C30C77B5}"/>
          </ac:spMkLst>
        </pc:spChg>
        <pc:spChg chg="add mod">
          <ac:chgData name="Manuel Lutz" userId="94b53bce14d0456b" providerId="LiveId" clId="{0E6A6439-C451-4BD7-9BC4-8B8F6FDF7FBC}" dt="2025-11-21T06:17:18.552" v="2681" actId="20577"/>
          <ac:spMkLst>
            <pc:docMk/>
            <pc:sldMk cId="1123446277" sldId="279"/>
            <ac:spMk id="5" creationId="{2FDB407C-DE9E-8869-7D16-B362A732D5FC}"/>
          </ac:spMkLst>
        </pc:spChg>
        <pc:picChg chg="mod">
          <ac:chgData name="Manuel Lutz" userId="94b53bce14d0456b" providerId="LiveId" clId="{0E6A6439-C451-4BD7-9BC4-8B8F6FDF7FBC}" dt="2025-11-13T15:26:01.939" v="1473" actId="14100"/>
          <ac:picMkLst>
            <pc:docMk/>
            <pc:sldMk cId="1123446277" sldId="279"/>
            <ac:picMk id="15" creationId="{A06E2F03-7C07-D445-EA7B-94FFAA71F3C6}"/>
          </ac:picMkLst>
        </pc:picChg>
      </pc:sldChg>
      <pc:sldChg chg="addSp delSp modSp add mod">
        <pc:chgData name="Manuel Lutz" userId="94b53bce14d0456b" providerId="LiveId" clId="{0E6A6439-C451-4BD7-9BC4-8B8F6FDF7FBC}" dt="2025-11-21T06:16:11.467" v="2659" actId="20577"/>
        <pc:sldMkLst>
          <pc:docMk/>
          <pc:sldMk cId="2502382255" sldId="280"/>
        </pc:sldMkLst>
        <pc:spChg chg="add mod">
          <ac:chgData name="Manuel Lutz" userId="94b53bce14d0456b" providerId="LiveId" clId="{0E6A6439-C451-4BD7-9BC4-8B8F6FDF7FBC}" dt="2025-11-14T07:48:09.495" v="1879"/>
          <ac:spMkLst>
            <pc:docMk/>
            <pc:sldMk cId="2502382255" sldId="280"/>
            <ac:spMk id="3" creationId="{BB6F5857-AA8F-DF6E-825D-2AE617302F5D}"/>
          </ac:spMkLst>
        </pc:spChg>
        <pc:spChg chg="mod">
          <ac:chgData name="Manuel Lutz" userId="94b53bce14d0456b" providerId="LiveId" clId="{0E6A6439-C451-4BD7-9BC4-8B8F6FDF7FBC}" dt="2025-11-14T08:21:03.327" v="2209" actId="255"/>
          <ac:spMkLst>
            <pc:docMk/>
            <pc:sldMk cId="2502382255" sldId="280"/>
            <ac:spMk id="4" creationId="{CDBF8977-3631-DB8D-9A73-C7E7FC3A1320}"/>
          </ac:spMkLst>
        </pc:spChg>
        <pc:spChg chg="add mod">
          <ac:chgData name="Manuel Lutz" userId="94b53bce14d0456b" providerId="LiveId" clId="{0E6A6439-C451-4BD7-9BC4-8B8F6FDF7FBC}" dt="2025-11-21T06:16:11.467" v="2659" actId="20577"/>
          <ac:spMkLst>
            <pc:docMk/>
            <pc:sldMk cId="2502382255" sldId="280"/>
            <ac:spMk id="6" creationId="{5F3F7448-636F-34D4-B86E-D06A404385C9}"/>
          </ac:spMkLst>
        </pc:spChg>
        <pc:spChg chg="add mod">
          <ac:chgData name="Manuel Lutz" userId="94b53bce14d0456b" providerId="LiveId" clId="{0E6A6439-C451-4BD7-9BC4-8B8F6FDF7FBC}" dt="2025-11-21T06:16:08.018" v="2657" actId="14100"/>
          <ac:spMkLst>
            <pc:docMk/>
            <pc:sldMk cId="2502382255" sldId="280"/>
            <ac:spMk id="8" creationId="{0B2567EE-8099-782F-B072-D1DC6B0E793C}"/>
          </ac:spMkLst>
        </pc:spChg>
        <pc:picChg chg="mod">
          <ac:chgData name="Manuel Lutz" userId="94b53bce14d0456b" providerId="LiveId" clId="{0E6A6439-C451-4BD7-9BC4-8B8F6FDF7FBC}" dt="2025-11-13T15:28:23.702" v="1517" actId="1076"/>
          <ac:picMkLst>
            <pc:docMk/>
            <pc:sldMk cId="2502382255" sldId="280"/>
            <ac:picMk id="5" creationId="{686AA434-D795-DAA3-38B5-E7A35DA79920}"/>
          </ac:picMkLst>
        </pc:picChg>
        <pc:picChg chg="mod">
          <ac:chgData name="Manuel Lutz" userId="94b53bce14d0456b" providerId="LiveId" clId="{0E6A6439-C451-4BD7-9BC4-8B8F6FDF7FBC}" dt="2025-11-13T15:31:50.374" v="1569" actId="1037"/>
          <ac:picMkLst>
            <pc:docMk/>
            <pc:sldMk cId="2502382255" sldId="280"/>
            <ac:picMk id="7" creationId="{90CF1CA5-502B-AC65-B971-7A9DA9B0352C}"/>
          </ac:picMkLst>
        </pc:picChg>
      </pc:sldChg>
      <pc:sldChg chg="addSp delSp modSp add mod modNotesTx">
        <pc:chgData name="Manuel Lutz" userId="94b53bce14d0456b" providerId="LiveId" clId="{0E6A6439-C451-4BD7-9BC4-8B8F6FDF7FBC}" dt="2025-11-21T06:18:22.202" v="2694" actId="20577"/>
        <pc:sldMkLst>
          <pc:docMk/>
          <pc:sldMk cId="3012988102" sldId="281"/>
        </pc:sldMkLst>
        <pc:spChg chg="add mod">
          <ac:chgData name="Manuel Lutz" userId="94b53bce14d0456b" providerId="LiveId" clId="{0E6A6439-C451-4BD7-9BC4-8B8F6FDF7FBC}" dt="2025-11-14T07:47:45.837" v="1866"/>
          <ac:spMkLst>
            <pc:docMk/>
            <pc:sldMk cId="3012988102" sldId="281"/>
            <ac:spMk id="3" creationId="{C6F99C1D-DC53-B503-4031-26D6352A89AC}"/>
          </ac:spMkLst>
        </pc:spChg>
        <pc:spChg chg="mod">
          <ac:chgData name="Manuel Lutz" userId="94b53bce14d0456b" providerId="LiveId" clId="{0E6A6439-C451-4BD7-9BC4-8B8F6FDF7FBC}" dt="2025-11-14T08:19:19.736" v="2199" actId="255"/>
          <ac:spMkLst>
            <pc:docMk/>
            <pc:sldMk cId="3012988102" sldId="281"/>
            <ac:spMk id="4" creationId="{2FA9B766-89CB-A868-DA3C-A482C9F1CF0C}"/>
          </ac:spMkLst>
        </pc:spChg>
        <pc:spChg chg="add mod">
          <ac:chgData name="Manuel Lutz" userId="94b53bce14d0456b" providerId="LiveId" clId="{0E6A6439-C451-4BD7-9BC4-8B8F6FDF7FBC}" dt="2025-11-21T06:18:22.202" v="2694" actId="20577"/>
          <ac:spMkLst>
            <pc:docMk/>
            <pc:sldMk cId="3012988102" sldId="281"/>
            <ac:spMk id="5" creationId="{C9FBFE2F-6C28-E66E-2E4A-87489E9E335D}"/>
          </ac:spMkLst>
        </pc:spChg>
        <pc:picChg chg="add mod ord">
          <ac:chgData name="Manuel Lutz" userId="94b53bce14d0456b" providerId="LiveId" clId="{0E6A6439-C451-4BD7-9BC4-8B8F6FDF7FBC}" dt="2025-11-19T13:28:10.582" v="2424" actId="167"/>
          <ac:picMkLst>
            <pc:docMk/>
            <pc:sldMk cId="3012988102" sldId="281"/>
            <ac:picMk id="8" creationId="{1B5CEC2B-1DAC-1432-6460-40C812F65933}"/>
          </ac:picMkLst>
        </pc:picChg>
      </pc:sldChg>
      <pc:sldChg chg="addSp delSp modSp mod addAnim delAnim modAnim modNotesTx">
        <pc:chgData name="Manuel Lutz" userId="94b53bce14d0456b" providerId="LiveId" clId="{0E6A6439-C451-4BD7-9BC4-8B8F6FDF7FBC}" dt="2025-11-21T10:21:12.118" v="2777" actId="1035"/>
        <pc:sldMkLst>
          <pc:docMk/>
          <pc:sldMk cId="928710375" sldId="283"/>
        </pc:sldMkLst>
        <pc:spChg chg="add mod">
          <ac:chgData name="Manuel Lutz" userId="94b53bce14d0456b" providerId="LiveId" clId="{0E6A6439-C451-4BD7-9BC4-8B8F6FDF7FBC}" dt="2025-11-21T06:18:56.881" v="2697"/>
          <ac:spMkLst>
            <pc:docMk/>
            <pc:sldMk cId="928710375" sldId="283"/>
            <ac:spMk id="3" creationId="{4EE6F644-1975-EC65-B582-1CEEC15D06B8}"/>
          </ac:spMkLst>
        </pc:spChg>
        <pc:spChg chg="mod">
          <ac:chgData name="Manuel Lutz" userId="94b53bce14d0456b" providerId="LiveId" clId="{0E6A6439-C451-4BD7-9BC4-8B8F6FDF7FBC}" dt="2025-11-21T06:19:23.002" v="2708" actId="255"/>
          <ac:spMkLst>
            <pc:docMk/>
            <pc:sldMk cId="928710375" sldId="283"/>
            <ac:spMk id="4" creationId="{C6C7FD6A-2C6B-B0A1-1326-19601F2C086D}"/>
          </ac:spMkLst>
        </pc:spChg>
        <pc:spChg chg="add del mod">
          <ac:chgData name="Manuel Lutz" userId="94b53bce14d0456b" providerId="LiveId" clId="{0E6A6439-C451-4BD7-9BC4-8B8F6FDF7FBC}" dt="2025-11-21T10:21:12.118" v="2777" actId="1035"/>
          <ac:spMkLst>
            <pc:docMk/>
            <pc:sldMk cId="928710375" sldId="283"/>
            <ac:spMk id="6" creationId="{F8FF5670-E54A-6145-9715-B41796758F73}"/>
          </ac:spMkLst>
        </pc:spChg>
        <pc:spChg chg="add mod">
          <ac:chgData name="Manuel Lutz" userId="94b53bce14d0456b" providerId="LiveId" clId="{0E6A6439-C451-4BD7-9BC4-8B8F6FDF7FBC}" dt="2025-11-21T10:21:04.950" v="2774" actId="1076"/>
          <ac:spMkLst>
            <pc:docMk/>
            <pc:sldMk cId="928710375" sldId="283"/>
            <ac:spMk id="7" creationId="{B562B6E2-D25B-B96E-3FBC-A6DFC5D64A2D}"/>
          </ac:spMkLst>
        </pc:spChg>
        <pc:spChg chg="add mod">
          <ac:chgData name="Manuel Lutz" userId="94b53bce14d0456b" providerId="LiveId" clId="{0E6A6439-C451-4BD7-9BC4-8B8F6FDF7FBC}" dt="2025-11-21T10:20:55.621" v="2771" actId="1076"/>
          <ac:spMkLst>
            <pc:docMk/>
            <pc:sldMk cId="928710375" sldId="283"/>
            <ac:spMk id="8" creationId="{AE0EE1BC-9F95-C9D0-91F8-C9F0D7B7F27E}"/>
          </ac:spMkLst>
        </pc:spChg>
        <pc:spChg chg="add mod">
          <ac:chgData name="Manuel Lutz" userId="94b53bce14d0456b" providerId="LiveId" clId="{0E6A6439-C451-4BD7-9BC4-8B8F6FDF7FBC}" dt="2025-11-21T10:21:07.261" v="2776" actId="1037"/>
          <ac:spMkLst>
            <pc:docMk/>
            <pc:sldMk cId="928710375" sldId="283"/>
            <ac:spMk id="9" creationId="{C58133C4-011D-7E30-F67D-CA0F648BC8DA}"/>
          </ac:spMkLst>
        </pc:spChg>
        <pc:graphicFrameChg chg="mod modGraphic">
          <ac:chgData name="Manuel Lutz" userId="94b53bce14d0456b" providerId="LiveId" clId="{0E6A6439-C451-4BD7-9BC4-8B8F6FDF7FBC}" dt="2025-11-21T10:12:11.559" v="2748" actId="14100"/>
          <ac:graphicFrameMkLst>
            <pc:docMk/>
            <pc:sldMk cId="928710375" sldId="283"/>
            <ac:graphicFrameMk id="5" creationId="{0030EFAD-77BD-CBC8-0F91-24AA06E1B624}"/>
          </ac:graphicFrameMkLst>
        </pc:graphicFrameChg>
      </pc:sldChg>
      <pc:sldChg chg="addSp delSp modSp add mod">
        <pc:chgData name="Manuel Lutz" userId="94b53bce14d0456b" providerId="LiveId" clId="{0E6A6439-C451-4BD7-9BC4-8B8F6FDF7FBC}" dt="2025-11-21T06:18:11.300" v="2691" actId="20577"/>
        <pc:sldMkLst>
          <pc:docMk/>
          <pc:sldMk cId="3295374931" sldId="284"/>
        </pc:sldMkLst>
        <pc:spChg chg="ord">
          <ac:chgData name="Manuel Lutz" userId="94b53bce14d0456b" providerId="LiveId" clId="{0E6A6439-C451-4BD7-9BC4-8B8F6FDF7FBC}" dt="2025-11-19T13:17:07.939" v="2316" actId="166"/>
          <ac:spMkLst>
            <pc:docMk/>
            <pc:sldMk cId="3295374931" sldId="284"/>
            <ac:spMk id="2" creationId="{95B08D7A-58CD-BDA1-2CFE-79CA094E923F}"/>
          </ac:spMkLst>
        </pc:spChg>
        <pc:spChg chg="add mod">
          <ac:chgData name="Manuel Lutz" userId="94b53bce14d0456b" providerId="LiveId" clId="{0E6A6439-C451-4BD7-9BC4-8B8F6FDF7FBC}" dt="2025-11-21T06:18:11.300" v="2691" actId="20577"/>
          <ac:spMkLst>
            <pc:docMk/>
            <pc:sldMk cId="3295374931" sldId="284"/>
            <ac:spMk id="5" creationId="{4DA775BD-9D3F-BBA5-A747-5396F6CBF519}"/>
          </ac:spMkLst>
        </pc:spChg>
        <pc:picChg chg="add mod ord">
          <ac:chgData name="Manuel Lutz" userId="94b53bce14d0456b" providerId="LiveId" clId="{0E6A6439-C451-4BD7-9BC4-8B8F6FDF7FBC}" dt="2025-11-19T13:32:37.347" v="2431" actId="167"/>
          <ac:picMkLst>
            <pc:docMk/>
            <pc:sldMk cId="3295374931" sldId="284"/>
            <ac:picMk id="9" creationId="{7E6DF0C0-6DAD-9993-4BC9-5A68AFBAFA0B}"/>
          </ac:picMkLst>
        </pc:picChg>
      </pc:sldChg>
      <pc:sldChg chg="add">
        <pc:chgData name="Manuel Lutz" userId="94b53bce14d0456b" providerId="LiveId" clId="{0E6A6439-C451-4BD7-9BC4-8B8F6FDF7FBC}" dt="2025-11-21T06:20:18.619" v="2709" actId="2890"/>
        <pc:sldMkLst>
          <pc:docMk/>
          <pc:sldMk cId="4010914463" sldId="285"/>
        </pc:sldMkLst>
      </pc:sldChg>
      <pc:sldChg chg="addSp delSp modSp add mod modNotesTx">
        <pc:chgData name="Manuel Lutz" userId="94b53bce14d0456b" providerId="LiveId" clId="{0E6A6439-C451-4BD7-9BC4-8B8F6FDF7FBC}" dt="2025-11-21T09:50:01.886" v="2739" actId="20577"/>
        <pc:sldMkLst>
          <pc:docMk/>
          <pc:sldMk cId="3589550362" sldId="286"/>
        </pc:sldMkLst>
        <pc:spChg chg="del">
          <ac:chgData name="Manuel Lutz" userId="94b53bce14d0456b" providerId="LiveId" clId="{0E6A6439-C451-4BD7-9BC4-8B8F6FDF7FBC}" dt="2025-11-21T06:21:55.342" v="2717" actId="478"/>
          <ac:spMkLst>
            <pc:docMk/>
            <pc:sldMk cId="3589550362" sldId="286"/>
            <ac:spMk id="3" creationId="{EB597500-020B-231A-AA6E-853AD93E9951}"/>
          </ac:spMkLst>
        </pc:spChg>
        <pc:spChg chg="add mod">
          <ac:chgData name="Manuel Lutz" userId="94b53bce14d0456b" providerId="LiveId" clId="{0E6A6439-C451-4BD7-9BC4-8B8F6FDF7FBC}" dt="2025-11-21T06:22:06.245" v="2719"/>
          <ac:spMkLst>
            <pc:docMk/>
            <pc:sldMk cId="3589550362" sldId="286"/>
            <ac:spMk id="9" creationId="{CCC07E07-B1BB-C437-2726-6B6C0AE6D6C5}"/>
          </ac:spMkLst>
        </pc:spChg>
      </pc:sldChg>
      <pc:sldChg chg="modSp mod">
        <pc:chgData name="Manuel Lutz" userId="94b53bce14d0456b" providerId="LiveId" clId="{0E6A6439-C451-4BD7-9BC4-8B8F6FDF7FBC}" dt="2025-11-21T09:53:11.008" v="2742" actId="1076"/>
        <pc:sldMkLst>
          <pc:docMk/>
          <pc:sldMk cId="3049646134" sldId="287"/>
        </pc:sldMkLst>
        <pc:spChg chg="mod">
          <ac:chgData name="Manuel Lutz" userId="94b53bce14d0456b" providerId="LiveId" clId="{0E6A6439-C451-4BD7-9BC4-8B8F6FDF7FBC}" dt="2025-11-21T09:53:11.008" v="2742" actId="1076"/>
          <ac:spMkLst>
            <pc:docMk/>
            <pc:sldMk cId="3049646134" sldId="287"/>
            <ac:spMk id="8" creationId="{C5E9BAA2-CCD6-2DC9-4A9E-42DFEA54E492}"/>
          </ac:spMkLst>
        </pc:spChg>
        <pc:picChg chg="mod">
          <ac:chgData name="Manuel Lutz" userId="94b53bce14d0456b" providerId="LiveId" clId="{0E6A6439-C451-4BD7-9BC4-8B8F6FDF7FBC}" dt="2025-11-21T09:52:59.784" v="2740" actId="1076"/>
          <ac:picMkLst>
            <pc:docMk/>
            <pc:sldMk cId="3049646134" sldId="287"/>
            <ac:picMk id="5" creationId="{DBD76CBA-167E-EC57-0178-E79EC0AFCA37}"/>
          </ac:picMkLst>
        </pc:picChg>
      </pc:sldChg>
      <pc:sldMasterChg chg="modSp mod setBg modSldLayout">
        <pc:chgData name="Manuel Lutz" userId="94b53bce14d0456b" providerId="LiveId" clId="{0E6A6439-C451-4BD7-9BC4-8B8F6FDF7FBC}" dt="2025-11-14T08:14:48.302" v="2185" actId="20577"/>
        <pc:sldMasterMkLst>
          <pc:docMk/>
          <pc:sldMasterMk cId="3844019812" sldId="2147483673"/>
        </pc:sldMasterMkLst>
        <pc:spChg chg="mod">
          <ac:chgData name="Manuel Lutz" userId="94b53bce14d0456b" providerId="LiveId" clId="{0E6A6439-C451-4BD7-9BC4-8B8F6FDF7FBC}" dt="2025-11-14T08:14:48.302" v="2185" actId="20577"/>
          <ac:spMkLst>
            <pc:docMk/>
            <pc:sldMasterMk cId="3844019812" sldId="2147483673"/>
            <ac:spMk id="4" creationId="{D09FEBF6-CEA6-4332-87B3-697807571C84}"/>
          </ac:spMkLst>
        </pc:spChg>
        <pc:sldLayoutChg chg="setBg">
          <pc:chgData name="Manuel Lutz" userId="94b53bce14d0456b" providerId="LiveId" clId="{0E6A6439-C451-4BD7-9BC4-8B8F6FDF7FBC}" dt="2025-11-13T15:30:00.093" v="1524"/>
          <pc:sldLayoutMkLst>
            <pc:docMk/>
            <pc:sldMasterMk cId="3844019812" sldId="2147483673"/>
            <pc:sldLayoutMk cId="1361188707" sldId="2147483662"/>
          </pc:sldLayoutMkLst>
        </pc:sldLayoutChg>
        <pc:sldLayoutChg chg="setBg">
          <pc:chgData name="Manuel Lutz" userId="94b53bce14d0456b" providerId="LiveId" clId="{0E6A6439-C451-4BD7-9BC4-8B8F6FDF7FBC}" dt="2025-11-13T15:30:00.093" v="1524"/>
          <pc:sldLayoutMkLst>
            <pc:docMk/>
            <pc:sldMasterMk cId="3844019812" sldId="2147483673"/>
            <pc:sldLayoutMk cId="1690121612" sldId="2147483663"/>
          </pc:sldLayoutMkLst>
        </pc:sldLayoutChg>
        <pc:sldLayoutChg chg="setBg">
          <pc:chgData name="Manuel Lutz" userId="94b53bce14d0456b" providerId="LiveId" clId="{0E6A6439-C451-4BD7-9BC4-8B8F6FDF7FBC}" dt="2025-11-13T15:30:00.093" v="1524"/>
          <pc:sldLayoutMkLst>
            <pc:docMk/>
            <pc:sldMasterMk cId="3844019812" sldId="2147483673"/>
            <pc:sldLayoutMk cId="874877047" sldId="2147483664"/>
          </pc:sldLayoutMkLst>
        </pc:sldLayoutChg>
        <pc:sldLayoutChg chg="setBg">
          <pc:chgData name="Manuel Lutz" userId="94b53bce14d0456b" providerId="LiveId" clId="{0E6A6439-C451-4BD7-9BC4-8B8F6FDF7FBC}" dt="2025-11-13T15:30:00.093" v="1524"/>
          <pc:sldLayoutMkLst>
            <pc:docMk/>
            <pc:sldMasterMk cId="3844019812" sldId="2147483673"/>
            <pc:sldLayoutMk cId="3834390374" sldId="2147483665"/>
          </pc:sldLayoutMkLst>
        </pc:sldLayoutChg>
        <pc:sldLayoutChg chg="setBg">
          <pc:chgData name="Manuel Lutz" userId="94b53bce14d0456b" providerId="LiveId" clId="{0E6A6439-C451-4BD7-9BC4-8B8F6FDF7FBC}" dt="2025-11-13T15:30:00.093" v="1524"/>
          <pc:sldLayoutMkLst>
            <pc:docMk/>
            <pc:sldMasterMk cId="3844019812" sldId="2147483673"/>
            <pc:sldLayoutMk cId="3736606723" sldId="2147483666"/>
          </pc:sldLayoutMkLst>
        </pc:sldLayoutChg>
        <pc:sldLayoutChg chg="setBg">
          <pc:chgData name="Manuel Lutz" userId="94b53bce14d0456b" providerId="LiveId" clId="{0E6A6439-C451-4BD7-9BC4-8B8F6FDF7FBC}" dt="2025-11-13T15:30:00.093" v="1524"/>
          <pc:sldLayoutMkLst>
            <pc:docMk/>
            <pc:sldMasterMk cId="3844019812" sldId="2147483673"/>
            <pc:sldLayoutMk cId="478551957" sldId="2147483667"/>
          </pc:sldLayoutMkLst>
        </pc:sldLayoutChg>
        <pc:sldLayoutChg chg="setBg">
          <pc:chgData name="Manuel Lutz" userId="94b53bce14d0456b" providerId="LiveId" clId="{0E6A6439-C451-4BD7-9BC4-8B8F6FDF7FBC}" dt="2025-11-13T15:30:00.093" v="1524"/>
          <pc:sldLayoutMkLst>
            <pc:docMk/>
            <pc:sldMasterMk cId="3844019812" sldId="2147483673"/>
            <pc:sldLayoutMk cId="379058511" sldId="2147483668"/>
          </pc:sldLayoutMkLst>
        </pc:sldLayoutChg>
        <pc:sldLayoutChg chg="setBg">
          <pc:chgData name="Manuel Lutz" userId="94b53bce14d0456b" providerId="LiveId" clId="{0E6A6439-C451-4BD7-9BC4-8B8F6FDF7FBC}" dt="2025-11-13T15:30:00.093" v="1524"/>
          <pc:sldLayoutMkLst>
            <pc:docMk/>
            <pc:sldMasterMk cId="3844019812" sldId="2147483673"/>
            <pc:sldLayoutMk cId="1855175756" sldId="2147483669"/>
          </pc:sldLayoutMkLst>
        </pc:sldLayoutChg>
        <pc:sldLayoutChg chg="setBg">
          <pc:chgData name="Manuel Lutz" userId="94b53bce14d0456b" providerId="LiveId" clId="{0E6A6439-C451-4BD7-9BC4-8B8F6FDF7FBC}" dt="2025-11-13T15:30:00.093" v="1524"/>
          <pc:sldLayoutMkLst>
            <pc:docMk/>
            <pc:sldMasterMk cId="3844019812" sldId="2147483673"/>
            <pc:sldLayoutMk cId="1839618206" sldId="2147483670"/>
          </pc:sldLayoutMkLst>
        </pc:sldLayoutChg>
        <pc:sldLayoutChg chg="setBg">
          <pc:chgData name="Manuel Lutz" userId="94b53bce14d0456b" providerId="LiveId" clId="{0E6A6439-C451-4BD7-9BC4-8B8F6FDF7FBC}" dt="2025-11-13T15:30:00.093" v="1524"/>
          <pc:sldLayoutMkLst>
            <pc:docMk/>
            <pc:sldMasterMk cId="3844019812" sldId="2147483673"/>
            <pc:sldLayoutMk cId="4181905433" sldId="2147483671"/>
          </pc:sldLayoutMkLst>
        </pc:sldLayoutChg>
        <pc:sldLayoutChg chg="setBg">
          <pc:chgData name="Manuel Lutz" userId="94b53bce14d0456b" providerId="LiveId" clId="{0E6A6439-C451-4BD7-9BC4-8B8F6FDF7FBC}" dt="2025-11-13T15:30:00.093" v="1524"/>
          <pc:sldLayoutMkLst>
            <pc:docMk/>
            <pc:sldMasterMk cId="3844019812" sldId="2147483673"/>
            <pc:sldLayoutMk cId="3861274474" sldId="2147483672"/>
          </pc:sldLayoutMkLst>
        </pc:sldLayoutChg>
      </pc:sldMasterChg>
    </pc:docChg>
  </pc:docChgLst>
  <pc:docChgLst>
    <pc:chgData name="Gastbenutzer" providerId="Windows Live" clId="Web-{164AFAAB-DEB3-F183-248E-D3ACC9505266}"/>
    <pc:docChg chg="modSld">
      <pc:chgData name="Gastbenutzer" userId="" providerId="Windows Live" clId="Web-{164AFAAB-DEB3-F183-248E-D3ACC9505266}" dt="2025-11-13T20:35:52.911" v="1" actId="20577"/>
      <pc:docMkLst>
        <pc:docMk/>
      </pc:docMkLst>
      <pc:sldChg chg="modSp">
        <pc:chgData name="Gastbenutzer" userId="" providerId="Windows Live" clId="Web-{164AFAAB-DEB3-F183-248E-D3ACC9505266}" dt="2025-11-13T20:35:52.911" v="1" actId="20577"/>
        <pc:sldMkLst>
          <pc:docMk/>
          <pc:sldMk cId="1404767820" sldId="272"/>
        </pc:sldMkLst>
      </pc:sldChg>
    </pc:docChg>
  </pc:docChgLst>
  <pc:docChgLst>
    <pc:chgData name="Гість" providerId="Windows Live" clId="Web-{F4E5A88C-83A5-D0C2-98A1-D42A258239DB}"/>
    <pc:docChg chg="addSld delSld modSld">
      <pc:chgData name="Гість" userId="" providerId="Windows Live" clId="Web-{F4E5A88C-83A5-D0C2-98A1-D42A258239DB}" dt="2025-11-14T11:29:33.290" v="594" actId="1076"/>
      <pc:docMkLst>
        <pc:docMk/>
      </pc:docMkLst>
      <pc:sldChg chg="addSp delSp modSp">
        <pc:chgData name="Гість" userId="" providerId="Windows Live" clId="Web-{F4E5A88C-83A5-D0C2-98A1-D42A258239DB}" dt="2025-11-14T09:15:42.859" v="562" actId="1076"/>
        <pc:sldMkLst>
          <pc:docMk/>
          <pc:sldMk cId="3460445579" sldId="267"/>
        </pc:sldMkLst>
      </pc:sldChg>
      <pc:sldChg chg="addSp delSp modSp">
        <pc:chgData name="Гість" userId="" providerId="Windows Live" clId="Web-{F4E5A88C-83A5-D0C2-98A1-D42A258239DB}" dt="2025-11-14T11:29:33.290" v="594" actId="1076"/>
        <pc:sldMkLst>
          <pc:docMk/>
          <pc:sldMk cId="3012988102" sldId="281"/>
        </pc:sldMkLst>
        <pc:spChg chg="mod">
          <ac:chgData name="Гість" userId="" providerId="Windows Live" clId="Web-{F4E5A88C-83A5-D0C2-98A1-D42A258239DB}" dt="2025-11-14T10:32:25.390" v="565" actId="1076"/>
          <ac:spMkLst>
            <pc:docMk/>
            <pc:sldMk cId="3012988102" sldId="281"/>
            <ac:spMk id="2" creationId="{AC57CD59-1C82-D89D-38A6-000B9D4A0CCF}"/>
          </ac:spMkLst>
        </pc:spChg>
      </pc:sldChg>
    </pc:docChg>
  </pc:docChgLst>
  <pc:docChgLst>
    <pc:chgData name="Gastbenutzer" providerId="Windows Live" clId="Web-{33102EF1-8902-CFB1-5B57-4F04A0A4309E}"/>
    <pc:docChg chg="addSld modSld sldOrd">
      <pc:chgData name="Gastbenutzer" userId="" providerId="Windows Live" clId="Web-{33102EF1-8902-CFB1-5B57-4F04A0A4309E}" dt="2025-11-21T10:03:23.670" v="188" actId="1076"/>
      <pc:docMkLst>
        <pc:docMk/>
      </pc:docMkLst>
      <pc:sldChg chg="modSp">
        <pc:chgData name="Gastbenutzer" userId="" providerId="Windows Live" clId="Web-{33102EF1-8902-CFB1-5B57-4F04A0A4309E}" dt="2025-11-21T09:55:50.993" v="95" actId="20577"/>
        <pc:sldMkLst>
          <pc:docMk/>
          <pc:sldMk cId="3327784357" sldId="265"/>
        </pc:sldMkLst>
        <pc:spChg chg="mod">
          <ac:chgData name="Gastbenutzer" userId="" providerId="Windows Live" clId="Web-{33102EF1-8902-CFB1-5B57-4F04A0A4309E}" dt="2025-11-21T09:55:50.993" v="95" actId="20577"/>
          <ac:spMkLst>
            <pc:docMk/>
            <pc:sldMk cId="3327784357" sldId="265"/>
            <ac:spMk id="7" creationId="{D9BA34EC-D4D9-A41C-4FB3-695E160A0271}"/>
          </ac:spMkLst>
        </pc:spChg>
      </pc:sldChg>
      <pc:sldChg chg="modSp">
        <pc:chgData name="Gastbenutzer" userId="" providerId="Windows Live" clId="Web-{33102EF1-8902-CFB1-5B57-4F04A0A4309E}" dt="2025-11-21T09:58:58.454" v="116" actId="20577"/>
        <pc:sldMkLst>
          <pc:docMk/>
          <pc:sldMk cId="1802426135" sldId="273"/>
        </pc:sldMkLst>
        <pc:spChg chg="mod">
          <ac:chgData name="Gastbenutzer" userId="" providerId="Windows Live" clId="Web-{33102EF1-8902-CFB1-5B57-4F04A0A4309E}" dt="2025-11-21T09:58:58.454" v="116" actId="20577"/>
          <ac:spMkLst>
            <pc:docMk/>
            <pc:sldMk cId="1802426135" sldId="273"/>
            <ac:spMk id="5" creationId="{C3B0C61F-59F5-65B9-88B8-B0483458D7A0}"/>
          </ac:spMkLst>
        </pc:spChg>
      </pc:sldChg>
      <pc:sldChg chg="modSp">
        <pc:chgData name="Gastbenutzer" userId="" providerId="Windows Live" clId="Web-{33102EF1-8902-CFB1-5B57-4F04A0A4309E}" dt="2025-11-21T09:55:48.993" v="94" actId="20577"/>
        <pc:sldMkLst>
          <pc:docMk/>
          <pc:sldMk cId="959383260" sldId="275"/>
        </pc:sldMkLst>
        <pc:spChg chg="mod">
          <ac:chgData name="Gastbenutzer" userId="" providerId="Windows Live" clId="Web-{33102EF1-8902-CFB1-5B57-4F04A0A4309E}" dt="2025-11-21T09:55:48.993" v="94" actId="20577"/>
          <ac:spMkLst>
            <pc:docMk/>
            <pc:sldMk cId="959383260" sldId="275"/>
            <ac:spMk id="7" creationId="{EFD6E0C6-9DEE-1B6A-8C3C-7834B06D905A}"/>
          </ac:spMkLst>
        </pc:spChg>
      </pc:sldChg>
      <pc:sldChg chg="modSp">
        <pc:chgData name="Gastbenutzer" userId="" providerId="Windows Live" clId="Web-{33102EF1-8902-CFB1-5B57-4F04A0A4309E}" dt="2025-11-21T09:55:45.461" v="92" actId="20577"/>
        <pc:sldMkLst>
          <pc:docMk/>
          <pc:sldMk cId="3421110714" sldId="276"/>
        </pc:sldMkLst>
        <pc:spChg chg="mod">
          <ac:chgData name="Gastbenutzer" userId="" providerId="Windows Live" clId="Web-{33102EF1-8902-CFB1-5B57-4F04A0A4309E}" dt="2025-11-21T09:55:45.461" v="92" actId="20577"/>
          <ac:spMkLst>
            <pc:docMk/>
            <pc:sldMk cId="3421110714" sldId="276"/>
            <ac:spMk id="3" creationId="{8AB1EF62-D75E-027A-3C01-2F3249DDF1C9}"/>
          </ac:spMkLst>
        </pc:spChg>
      </pc:sldChg>
      <pc:sldChg chg="modSp">
        <pc:chgData name="Gastbenutzer" userId="" providerId="Windows Live" clId="Web-{33102EF1-8902-CFB1-5B57-4F04A0A4309E}" dt="2025-11-21T09:59:00.438" v="119" actId="20577"/>
        <pc:sldMkLst>
          <pc:docMk/>
          <pc:sldMk cId="3258725591" sldId="277"/>
        </pc:sldMkLst>
        <pc:spChg chg="mod">
          <ac:chgData name="Gastbenutzer" userId="" providerId="Windows Live" clId="Web-{33102EF1-8902-CFB1-5B57-4F04A0A4309E}" dt="2025-11-21T09:58:59.235" v="117" actId="20577"/>
          <ac:spMkLst>
            <pc:docMk/>
            <pc:sldMk cId="3258725591" sldId="277"/>
            <ac:spMk id="6" creationId="{BF37D73B-4D7B-8C1F-CB99-5946AE3A61EF}"/>
          </ac:spMkLst>
        </pc:spChg>
        <pc:spChg chg="mod">
          <ac:chgData name="Gastbenutzer" userId="" providerId="Windows Live" clId="Web-{33102EF1-8902-CFB1-5B57-4F04A0A4309E}" dt="2025-11-21T09:59:00.438" v="119" actId="20577"/>
          <ac:spMkLst>
            <pc:docMk/>
            <pc:sldMk cId="3258725591" sldId="277"/>
            <ac:spMk id="7" creationId="{157DB00F-FA72-356A-27F9-900296953998}"/>
          </ac:spMkLst>
        </pc:spChg>
      </pc:sldChg>
      <pc:sldChg chg="modSp">
        <pc:chgData name="Gastbenutzer" userId="" providerId="Windows Live" clId="Web-{33102EF1-8902-CFB1-5B57-4F04A0A4309E}" dt="2025-11-21T09:58:50.094" v="114" actId="20577"/>
        <pc:sldMkLst>
          <pc:docMk/>
          <pc:sldMk cId="1123446277" sldId="279"/>
        </pc:sldMkLst>
        <pc:spChg chg="mod">
          <ac:chgData name="Gastbenutzer" userId="" providerId="Windows Live" clId="Web-{33102EF1-8902-CFB1-5B57-4F04A0A4309E}" dt="2025-11-21T09:58:50.094" v="114" actId="20577"/>
          <ac:spMkLst>
            <pc:docMk/>
            <pc:sldMk cId="1123446277" sldId="279"/>
            <ac:spMk id="5" creationId="{2FDB407C-DE9E-8869-7D16-B362A732D5FC}"/>
          </ac:spMkLst>
        </pc:spChg>
      </pc:sldChg>
      <pc:sldChg chg="modSp">
        <pc:chgData name="Gastbenutzer" userId="" providerId="Windows Live" clId="Web-{33102EF1-8902-CFB1-5B57-4F04A0A4309E}" dt="2025-11-21T09:59:06.407" v="122" actId="20577"/>
        <pc:sldMkLst>
          <pc:docMk/>
          <pc:sldMk cId="2502382255" sldId="280"/>
        </pc:sldMkLst>
        <pc:spChg chg="mod">
          <ac:chgData name="Gastbenutzer" userId="" providerId="Windows Live" clId="Web-{33102EF1-8902-CFB1-5B57-4F04A0A4309E}" dt="2025-11-21T09:59:04.188" v="120" actId="20577"/>
          <ac:spMkLst>
            <pc:docMk/>
            <pc:sldMk cId="2502382255" sldId="280"/>
            <ac:spMk id="6" creationId="{5F3F7448-636F-34D4-B86E-D06A404385C9}"/>
          </ac:spMkLst>
        </pc:spChg>
        <pc:spChg chg="mod">
          <ac:chgData name="Gastbenutzer" userId="" providerId="Windows Live" clId="Web-{33102EF1-8902-CFB1-5B57-4F04A0A4309E}" dt="2025-11-21T09:59:06.407" v="122" actId="20577"/>
          <ac:spMkLst>
            <pc:docMk/>
            <pc:sldMk cId="2502382255" sldId="280"/>
            <ac:spMk id="8" creationId="{0B2567EE-8099-782F-B072-D1DC6B0E793C}"/>
          </ac:spMkLst>
        </pc:spChg>
      </pc:sldChg>
      <pc:sldChg chg="addSp delSp modSp add ord replId">
        <pc:chgData name="Gastbenutzer" userId="" providerId="Windows Live" clId="Web-{33102EF1-8902-CFB1-5B57-4F04A0A4309E}" dt="2025-11-21T09:55:43.352" v="91" actId="20577"/>
        <pc:sldMkLst>
          <pc:docMk/>
          <pc:sldMk cId="3049646134" sldId="287"/>
        </pc:sldMkLst>
        <pc:spChg chg="del">
          <ac:chgData name="Gastbenutzer" userId="" providerId="Windows Live" clId="Web-{33102EF1-8902-CFB1-5B57-4F04A0A4309E}" dt="2025-11-21T09:48:00.786" v="2"/>
          <ac:spMkLst>
            <pc:docMk/>
            <pc:sldMk cId="3049646134" sldId="287"/>
            <ac:spMk id="3" creationId="{73CBF2A5-A92A-1099-B09B-7F8CDFDE2899}"/>
          </ac:spMkLst>
        </pc:spChg>
        <pc:spChg chg="add mod">
          <ac:chgData name="Gastbenutzer" userId="" providerId="Windows Live" clId="Web-{33102EF1-8902-CFB1-5B57-4F04A0A4309E}" dt="2025-11-21T09:55:43.352" v="91" actId="20577"/>
          <ac:spMkLst>
            <pc:docMk/>
            <pc:sldMk cId="3049646134" sldId="287"/>
            <ac:spMk id="8" creationId="{C5E9BAA2-CCD6-2DC9-4A9E-42DFEA54E492}"/>
          </ac:spMkLst>
        </pc:spChg>
        <pc:spChg chg="del">
          <ac:chgData name="Gastbenutzer" userId="" providerId="Windows Live" clId="Web-{33102EF1-8902-CFB1-5B57-4F04A0A4309E}" dt="2025-11-21T09:48:53.305" v="3"/>
          <ac:spMkLst>
            <pc:docMk/>
            <pc:sldMk cId="3049646134" sldId="287"/>
            <ac:spMk id="10" creationId="{AB983CCB-89C5-8C15-C4E9-AE3BE228B5FB}"/>
          </ac:spMkLst>
        </pc:spChg>
        <pc:picChg chg="add mod ord">
          <ac:chgData name="Gastbenutzer" userId="" providerId="Windows Live" clId="Web-{33102EF1-8902-CFB1-5B57-4F04A0A4309E}" dt="2025-11-21T09:54:31.488" v="77" actId="1076"/>
          <ac:picMkLst>
            <pc:docMk/>
            <pc:sldMk cId="3049646134" sldId="287"/>
            <ac:picMk id="5" creationId="{DBD76CBA-167E-EC57-0178-E79EC0AFCA37}"/>
          </ac:picMkLst>
        </pc:picChg>
        <pc:picChg chg="del">
          <ac:chgData name="Gastbenutzer" userId="" providerId="Windows Live" clId="Web-{33102EF1-8902-CFB1-5B57-4F04A0A4309E}" dt="2025-11-21T09:47:58.302" v="1"/>
          <ac:picMkLst>
            <pc:docMk/>
            <pc:sldMk cId="3049646134" sldId="287"/>
            <ac:picMk id="12" creationId="{2C290F14-7BF8-12D9-7D24-1FF1AA872752}"/>
          </ac:picMkLst>
        </pc:picChg>
      </pc:sldChg>
      <pc:sldChg chg="addSp delSp modSp add replId">
        <pc:chgData name="Gastbenutzer" userId="" providerId="Windows Live" clId="Web-{33102EF1-8902-CFB1-5B57-4F04A0A4309E}" dt="2025-11-21T09:59:54.538" v="180" actId="14100"/>
        <pc:sldMkLst>
          <pc:docMk/>
          <pc:sldMk cId="1777744778" sldId="288"/>
        </pc:sldMkLst>
        <pc:spChg chg="del">
          <ac:chgData name="Gastbenutzer" userId="" providerId="Windows Live" clId="Web-{33102EF1-8902-CFB1-5B57-4F04A0A4309E}" dt="2025-11-21T09:57:50.764" v="99"/>
          <ac:spMkLst>
            <pc:docMk/>
            <pc:sldMk cId="1777744778" sldId="288"/>
            <ac:spMk id="3" creationId="{820A3DB9-C769-4E42-0128-5C5C4CC59365}"/>
          </ac:spMkLst>
        </pc:spChg>
        <pc:spChg chg="del">
          <ac:chgData name="Gastbenutzer" userId="" providerId="Windows Live" clId="Web-{33102EF1-8902-CFB1-5B57-4F04A0A4309E}" dt="2025-11-21T09:57:48.904" v="98"/>
          <ac:spMkLst>
            <pc:docMk/>
            <pc:sldMk cId="1777744778" sldId="288"/>
            <ac:spMk id="7" creationId="{AF96D82B-E3B2-5C3B-2015-10827690E0C7}"/>
          </ac:spMkLst>
        </pc:spChg>
        <pc:spChg chg="add mod">
          <ac:chgData name="Gastbenutzer" userId="" providerId="Windows Live" clId="Web-{33102EF1-8902-CFB1-5B57-4F04A0A4309E}" dt="2025-11-21T09:59:54.538" v="180" actId="14100"/>
          <ac:spMkLst>
            <pc:docMk/>
            <pc:sldMk cId="1777744778" sldId="288"/>
            <ac:spMk id="10" creationId="{38518F27-E8AC-EF25-9170-F6B11B918BE8}"/>
          </ac:spMkLst>
        </pc:spChg>
        <pc:picChg chg="del">
          <ac:chgData name="Gastbenutzer" userId="" providerId="Windows Live" clId="Web-{33102EF1-8902-CFB1-5B57-4F04A0A4309E}" dt="2025-11-21T09:57:46.467" v="97"/>
          <ac:picMkLst>
            <pc:docMk/>
            <pc:sldMk cId="1777744778" sldId="288"/>
            <ac:picMk id="5" creationId="{09D79C62-FFF4-EADB-ECFE-8C71BAF378F6}"/>
          </ac:picMkLst>
        </pc:picChg>
        <pc:picChg chg="add mod">
          <ac:chgData name="Gastbenutzer" userId="" providerId="Windows Live" clId="Web-{33102EF1-8902-CFB1-5B57-4F04A0A4309E}" dt="2025-11-21T09:58:21.265" v="107" actId="1076"/>
          <ac:picMkLst>
            <pc:docMk/>
            <pc:sldMk cId="1777744778" sldId="288"/>
            <ac:picMk id="8" creationId="{294DB644-8AFB-EAD7-F1D0-6CB6E2F5B672}"/>
          </ac:picMkLst>
        </pc:picChg>
      </pc:sldChg>
      <pc:sldChg chg="addSp delSp modSp add replId">
        <pc:chgData name="Gastbenutzer" userId="" providerId="Windows Live" clId="Web-{33102EF1-8902-CFB1-5B57-4F04A0A4309E}" dt="2025-11-21T10:03:23.670" v="188" actId="1076"/>
        <pc:sldMkLst>
          <pc:docMk/>
          <pc:sldMk cId="3863474359" sldId="289"/>
        </pc:sldMkLst>
        <pc:picChg chg="add mod">
          <ac:chgData name="Gastbenutzer" userId="" providerId="Windows Live" clId="Web-{33102EF1-8902-CFB1-5B57-4F04A0A4309E}" dt="2025-11-21T10:03:23.670" v="188" actId="1076"/>
          <ac:picMkLst>
            <pc:docMk/>
            <pc:sldMk cId="3863474359" sldId="289"/>
            <ac:picMk id="3" creationId="{B1291FEA-A3D2-E1A4-8DD9-154483099C3B}"/>
          </ac:picMkLst>
        </pc:picChg>
        <pc:picChg chg="del">
          <ac:chgData name="Gastbenutzer" userId="" providerId="Windows Live" clId="Web-{33102EF1-8902-CFB1-5B57-4F04A0A4309E}" dt="2025-11-21T10:03:12.857" v="182"/>
          <ac:picMkLst>
            <pc:docMk/>
            <pc:sldMk cId="3863474359" sldId="289"/>
            <ac:picMk id="8" creationId="{A457F9AF-40E2-BBD8-346C-2D2520FF44D4}"/>
          </ac:picMkLst>
        </pc:picChg>
      </pc:sldChg>
    </pc:docChg>
  </pc:docChgLst>
  <pc:docChgLst>
    <pc:chgData name="Gastbenutzer" providerId="Windows Live" clId="Web-{7DE9A7FE-5F41-81AD-BAF6-C290A908FB63}"/>
    <pc:docChg chg="modSld">
      <pc:chgData name="Gastbenutzer" userId="" providerId="Windows Live" clId="Web-{7DE9A7FE-5F41-81AD-BAF6-C290A908FB63}" dt="2025-11-04T10:54:09.623" v="4"/>
      <pc:docMkLst>
        <pc:docMk/>
      </pc:docMkLst>
      <pc:sldChg chg="addSp delSp modSp">
        <pc:chgData name="Gastbenutzer" userId="" providerId="Windows Live" clId="Web-{7DE9A7FE-5F41-81AD-BAF6-C290A908FB63}" dt="2025-11-04T10:54:09.623" v="4"/>
        <pc:sldMkLst>
          <pc:docMk/>
          <pc:sldMk cId="1004733690" sldId="259"/>
        </pc:sldMkLst>
        <pc:graphicFrameChg chg="modGraphic">
          <ac:chgData name="Gastbenutzer" userId="" providerId="Windows Live" clId="Web-{7DE9A7FE-5F41-81AD-BAF6-C290A908FB63}" dt="2025-11-04T10:54:02.763" v="2"/>
          <ac:graphicFrameMkLst>
            <pc:docMk/>
            <pc:sldMk cId="1004733690" sldId="259"/>
            <ac:graphicFrameMk id="5" creationId="{A1D0D500-D41B-08CD-BF94-FA9BAFD6D71E}"/>
          </ac:graphicFrameMkLst>
        </pc:graphicFrameChg>
      </pc:sldChg>
    </pc:docChg>
  </pc:docChgLst>
  <pc:docChgLst>
    <pc:chgData name="Gastbenutzer" providerId="Windows Live" clId="Web-{8124B2F9-5D4E-8EBD-56FE-B882F492C283}"/>
    <pc:docChg chg="modSld">
      <pc:chgData name="Gastbenutzer" userId="" providerId="Windows Live" clId="Web-{8124B2F9-5D4E-8EBD-56FE-B882F492C283}" dt="2025-11-19T09:33:19.663" v="123"/>
      <pc:docMkLst>
        <pc:docMk/>
      </pc:docMkLst>
      <pc:sldChg chg="addSp delSp modSp">
        <pc:chgData name="Gastbenutzer" userId="" providerId="Windows Live" clId="Web-{8124B2F9-5D4E-8EBD-56FE-B882F492C283}" dt="2025-11-19T09:33:19.663" v="123"/>
        <pc:sldMkLst>
          <pc:docMk/>
          <pc:sldMk cId="3858246857" sldId="263"/>
        </pc:sldMkLst>
        <pc:spChg chg="mod">
          <ac:chgData name="Gastbenutzer" userId="" providerId="Windows Live" clId="Web-{8124B2F9-5D4E-8EBD-56FE-B882F492C283}" dt="2025-11-19T09:32:11.647" v="120" actId="20577"/>
          <ac:spMkLst>
            <pc:docMk/>
            <pc:sldMk cId="3858246857" sldId="263"/>
            <ac:spMk id="4" creationId="{2C7EEEC2-C287-6BDD-0009-1FA680532F88}"/>
          </ac:spMkLst>
        </pc:spChg>
        <pc:picChg chg="add mod">
          <ac:chgData name="Gastbenutzer" userId="" providerId="Windows Live" clId="Web-{8124B2F9-5D4E-8EBD-56FE-B882F492C283}" dt="2025-11-19T09:31:18.115" v="74" actId="1076"/>
          <ac:picMkLst>
            <pc:docMk/>
            <pc:sldMk cId="3858246857" sldId="263"/>
            <ac:picMk id="6" creationId="{21EF6199-517A-66BF-7F22-327B8419A5B3}"/>
          </ac:picMkLst>
        </pc:picChg>
        <pc:picChg chg="mod">
          <ac:chgData name="Gastbenutzer" userId="" providerId="Windows Live" clId="Web-{8124B2F9-5D4E-8EBD-56FE-B882F492C283}" dt="2025-11-19T09:32:13.741" v="121" actId="1076"/>
          <ac:picMkLst>
            <pc:docMk/>
            <pc:sldMk cId="3858246857" sldId="263"/>
            <ac:picMk id="16" creationId="{25174430-3719-75D7-C347-C0B5D08AE6D7}"/>
          </ac:picMkLst>
        </pc:picChg>
      </pc:sldChg>
      <pc:sldChg chg="addSp delSp modSp">
        <pc:chgData name="Gastbenutzer" userId="" providerId="Windows Live" clId="Web-{8124B2F9-5D4E-8EBD-56FE-B882F492C283}" dt="2025-11-19T09:28:57.064" v="17"/>
        <pc:sldMkLst>
          <pc:docMk/>
          <pc:sldMk cId="4076718384" sldId="274"/>
        </pc:sldMkLst>
        <pc:spChg chg="mod">
          <ac:chgData name="Gastbenutzer" userId="" providerId="Windows Live" clId="Web-{8124B2F9-5D4E-8EBD-56FE-B882F492C283}" dt="2025-11-19T09:28:56.142" v="16" actId="20577"/>
          <ac:spMkLst>
            <pc:docMk/>
            <pc:sldMk cId="4076718384" sldId="274"/>
            <ac:spMk id="3" creationId="{96371A9E-3F67-2A94-8B7D-F4D9BFA6DFEF}"/>
          </ac:spMkLst>
        </pc:spChg>
      </pc:sldChg>
    </pc:docChg>
  </pc:docChgLst>
  <pc:docChgLst>
    <pc:chgData name="Gastbenutzer" providerId="Windows Live" clId="Web-{DF57C011-01B4-9810-2E61-9805076EE0BE}"/>
    <pc:docChg chg="modSld">
      <pc:chgData name="Gastbenutzer" userId="" providerId="Windows Live" clId="Web-{DF57C011-01B4-9810-2E61-9805076EE0BE}" dt="2025-11-18T09:37:17.254" v="10" actId="1076"/>
      <pc:docMkLst>
        <pc:docMk/>
      </pc:docMkLst>
      <pc:sldChg chg="delSp modSp">
        <pc:chgData name="Gastbenutzer" userId="" providerId="Windows Live" clId="Web-{DF57C011-01B4-9810-2E61-9805076EE0BE}" dt="2025-11-18T09:37:17.254" v="10" actId="1076"/>
        <pc:sldMkLst>
          <pc:docMk/>
          <pc:sldMk cId="3858246857" sldId="263"/>
        </pc:sldMkLst>
        <pc:spChg chg="mod">
          <ac:chgData name="Gastbenutzer" userId="" providerId="Windows Live" clId="Web-{DF57C011-01B4-9810-2E61-9805076EE0BE}" dt="2025-11-18T09:37:09.535" v="6" actId="1076"/>
          <ac:spMkLst>
            <pc:docMk/>
            <pc:sldMk cId="3858246857" sldId="263"/>
            <ac:spMk id="4" creationId="{2C7EEEC2-C287-6BDD-0009-1FA680532F88}"/>
          </ac:spMkLst>
        </pc:spChg>
        <pc:picChg chg="mod">
          <ac:chgData name="Gastbenutzer" userId="" providerId="Windows Live" clId="Web-{DF57C011-01B4-9810-2E61-9805076EE0BE}" dt="2025-11-18T09:37:16.223" v="9" actId="1076"/>
          <ac:picMkLst>
            <pc:docMk/>
            <pc:sldMk cId="3858246857" sldId="263"/>
            <ac:picMk id="14" creationId="{76D60808-7476-9185-BDEC-D4B8F86745BE}"/>
          </ac:picMkLst>
        </pc:picChg>
        <pc:picChg chg="mod">
          <ac:chgData name="Gastbenutzer" userId="" providerId="Windows Live" clId="Web-{DF57C011-01B4-9810-2E61-9805076EE0BE}" dt="2025-11-18T09:37:14.941" v="8" actId="1076"/>
          <ac:picMkLst>
            <pc:docMk/>
            <pc:sldMk cId="3858246857" sldId="263"/>
            <ac:picMk id="15" creationId="{D3269F13-7020-CED4-0764-3D6E83CB7637}"/>
          </ac:picMkLst>
        </pc:picChg>
        <pc:picChg chg="mod">
          <ac:chgData name="Gastbenutzer" userId="" providerId="Windows Live" clId="Web-{DF57C011-01B4-9810-2E61-9805076EE0BE}" dt="2025-11-18T09:37:13.660" v="7" actId="1076"/>
          <ac:picMkLst>
            <pc:docMk/>
            <pc:sldMk cId="3858246857" sldId="263"/>
            <ac:picMk id="16" creationId="{25174430-3719-75D7-C347-C0B5D08AE6D7}"/>
          </ac:picMkLst>
        </pc:picChg>
        <pc:picChg chg="mod">
          <ac:chgData name="Gastbenutzer" userId="" providerId="Windows Live" clId="Web-{DF57C011-01B4-9810-2E61-9805076EE0BE}" dt="2025-11-18T09:37:17.254" v="10" actId="1076"/>
          <ac:picMkLst>
            <pc:docMk/>
            <pc:sldMk cId="3858246857" sldId="263"/>
            <ac:picMk id="17" creationId="{B401CC3B-520E-641F-686B-DC5EBF3A7DF6}"/>
          </ac:picMkLst>
        </pc:picChg>
      </pc:sldChg>
    </pc:docChg>
  </pc:docChgLst>
  <pc:docChgLst>
    <pc:chgData name="Гість" providerId="Windows Live" clId="Web-{37F2A707-B49E-55C0-00DF-0CDB02527D57}"/>
    <pc:docChg chg="modSld">
      <pc:chgData name="Гість" userId="" providerId="Windows Live" clId="Web-{37F2A707-B49E-55C0-00DF-0CDB02527D57}" dt="2025-11-18T20:06:48.259" v="25"/>
      <pc:docMkLst>
        <pc:docMk/>
      </pc:docMkLst>
      <pc:sldChg chg="addSp delSp modSp mod setBg">
        <pc:chgData name="Гість" userId="" providerId="Windows Live" clId="Web-{37F2A707-B49E-55C0-00DF-0CDB02527D57}" dt="2025-11-18T20:05:23.446" v="12" actId="14100"/>
        <pc:sldMkLst>
          <pc:docMk/>
          <pc:sldMk cId="1693838205" sldId="262"/>
        </pc:sldMkLst>
        <pc:spChg chg="mod">
          <ac:chgData name="Гість" userId="" providerId="Windows Live" clId="Web-{37F2A707-B49E-55C0-00DF-0CDB02527D57}" dt="2025-11-18T20:05:17.633" v="11" actId="1076"/>
          <ac:spMkLst>
            <pc:docMk/>
            <pc:sldMk cId="1693838205" sldId="262"/>
            <ac:spMk id="2" creationId="{A1FF9D7B-5714-4320-9423-0664126CA277}"/>
          </ac:spMkLst>
        </pc:spChg>
        <pc:spChg chg="mod">
          <ac:chgData name="Гість" userId="" providerId="Windows Live" clId="Web-{37F2A707-B49E-55C0-00DF-0CDB02527D57}" dt="2025-11-18T20:05:07.133" v="8"/>
          <ac:spMkLst>
            <pc:docMk/>
            <pc:sldMk cId="1693838205" sldId="262"/>
            <ac:spMk id="3" creationId="{FB317075-25E0-9A2F-EA79-5D4C1643EA4B}"/>
          </ac:spMkLst>
        </pc:spChg>
        <pc:spChg chg="mod ord">
          <ac:chgData name="Гість" userId="" providerId="Windows Live" clId="Web-{37F2A707-B49E-55C0-00DF-0CDB02527D57}" dt="2025-11-18T20:05:07.133" v="8"/>
          <ac:spMkLst>
            <pc:docMk/>
            <pc:sldMk cId="1693838205" sldId="262"/>
            <ac:spMk id="4" creationId="{86125DE1-2A10-BF09-B2D4-D0CE89A0F8A2}"/>
          </ac:spMkLst>
        </pc:spChg>
      </pc:sldChg>
      <pc:sldChg chg="addSp delSp modSp addAnim delAnim">
        <pc:chgData name="Гість" userId="" providerId="Windows Live" clId="Web-{37F2A707-B49E-55C0-00DF-0CDB02527D57}" dt="2025-11-18T20:06:48.259" v="25"/>
        <pc:sldMkLst>
          <pc:docMk/>
          <pc:sldMk cId="3460445579" sldId="267"/>
        </pc:sldMkLst>
        <pc:spChg chg="mod">
          <ac:chgData name="Гість" userId="" providerId="Windows Live" clId="Web-{37F2A707-B49E-55C0-00DF-0CDB02527D57}" dt="2025-11-18T20:06:18.290" v="13" actId="1076"/>
          <ac:spMkLst>
            <pc:docMk/>
            <pc:sldMk cId="3460445579" sldId="267"/>
            <ac:spMk id="2" creationId="{03014527-137A-567E-F759-A80A97D79AC4}"/>
          </ac:spMkLst>
        </pc:spChg>
        <pc:graphicFrameChg chg="add del mod modGraphic">
          <ac:chgData name="Гість" userId="" providerId="Windows Live" clId="Web-{37F2A707-B49E-55C0-00DF-0CDB02527D57}" dt="2025-11-18T20:06:48.259" v="25"/>
          <ac:graphicFrameMkLst>
            <pc:docMk/>
            <pc:sldMk cId="3460445579" sldId="267"/>
            <ac:graphicFrameMk id="5" creationId="{D8563DCF-44C7-2C10-A86C-394DA42569AC}"/>
          </ac:graphicFrameMkLst>
        </pc:graphicFrameChg>
      </pc:sldChg>
    </pc:docChg>
  </pc:docChgLst>
  <pc:docChgLst>
    <pc:chgData name="Гість" providerId="Windows Live" clId="Web-{684C36D7-ADDC-CBBC-4F1F-AE184A9CF1A2}"/>
    <pc:docChg chg="modSld">
      <pc:chgData name="Гість" userId="" providerId="Windows Live" clId="Web-{684C36D7-ADDC-CBBC-4F1F-AE184A9CF1A2}" dt="2025-11-18T20:57:51.261" v="10" actId="1076"/>
      <pc:docMkLst>
        <pc:docMk/>
      </pc:docMkLst>
      <pc:sldChg chg="addSp delSp modSp">
        <pc:chgData name="Гість" userId="" providerId="Windows Live" clId="Web-{684C36D7-ADDC-CBBC-4F1F-AE184A9CF1A2}" dt="2025-11-18T20:57:51.261" v="10" actId="1076"/>
        <pc:sldMkLst>
          <pc:docMk/>
          <pc:sldMk cId="1693838205" sldId="262"/>
        </pc:sldMkLst>
        <pc:picChg chg="add mod">
          <ac:chgData name="Гість" userId="" providerId="Windows Live" clId="Web-{684C36D7-ADDC-CBBC-4F1F-AE184A9CF1A2}" dt="2025-11-18T20:57:51.261" v="10" actId="1076"/>
          <ac:picMkLst>
            <pc:docMk/>
            <pc:sldMk cId="1693838205" sldId="262"/>
            <ac:picMk id="5" creationId="{0B3498D3-764A-BD8B-08F7-5735F1FE4D80}"/>
          </ac:picMkLst>
        </pc:picChg>
      </pc:sldChg>
    </pc:docChg>
  </pc:docChgLst>
  <pc:docChgLst>
    <pc:chgData name="Guest User" providerId="Windows Live" clId="Web-{6484A2B8-E6F2-555B-85BE-F9860859EAA9}"/>
    <pc:docChg chg="modSld">
      <pc:chgData name="Guest User" userId="" providerId="Windows Live" clId="Web-{6484A2B8-E6F2-555B-85BE-F9860859EAA9}" dt="2025-11-21T08:59:41.013" v="33"/>
      <pc:docMkLst>
        <pc:docMk/>
      </pc:docMkLst>
      <pc:sldChg chg="modSp">
        <pc:chgData name="Guest User" userId="" providerId="Windows Live" clId="Web-{6484A2B8-E6F2-555B-85BE-F9860859EAA9}" dt="2025-11-21T08:59:41.013" v="33"/>
        <pc:sldMkLst>
          <pc:docMk/>
          <pc:sldMk cId="928710375" sldId="283"/>
        </pc:sldMkLst>
        <pc:graphicFrameChg chg="mod modGraphic">
          <ac:chgData name="Guest User" userId="" providerId="Windows Live" clId="Web-{6484A2B8-E6F2-555B-85BE-F9860859EAA9}" dt="2025-11-21T08:59:41.013" v="33"/>
          <ac:graphicFrameMkLst>
            <pc:docMk/>
            <pc:sldMk cId="928710375" sldId="283"/>
            <ac:graphicFrameMk id="5" creationId="{0030EFAD-77BD-CBC8-0F91-24AA06E1B624}"/>
          </ac:graphicFrameMkLst>
        </pc:graphicFrameChg>
      </pc:sldChg>
    </pc:docChg>
  </pc:docChgLst>
  <pc:docChgLst>
    <pc:chgData name="Гість" providerId="Windows Live" clId="Web-{900142A2-27A1-8A17-336D-B42D0A82E65C}"/>
    <pc:docChg chg="modSld">
      <pc:chgData name="Гість" userId="" providerId="Windows Live" clId="Web-{900142A2-27A1-8A17-336D-B42D0A82E65C}" dt="2025-11-12T09:50:18.424" v="0" actId="1076"/>
      <pc:docMkLst>
        <pc:docMk/>
      </pc:docMkLst>
    </pc:docChg>
  </pc:docChgLst>
  <pc:docChgLst>
    <pc:chgData name="Gastbenutzer" providerId="Windows Live" clId="Web-{6C3E72DB-E5E7-9609-C707-2EC1EF2639C8}"/>
    <pc:docChg chg="sldOrd">
      <pc:chgData name="Gastbenutzer" userId="" providerId="Windows Live" clId="Web-{6C3E72DB-E5E7-9609-C707-2EC1EF2639C8}" dt="2025-11-13T14:44:34.115" v="1"/>
      <pc:docMkLst>
        <pc:docMk/>
      </pc:docMkLst>
      <pc:sldChg chg="ord">
        <pc:chgData name="Gastbenutzer" userId="" providerId="Windows Live" clId="Web-{6C3E72DB-E5E7-9609-C707-2EC1EF2639C8}" dt="2025-11-13T14:44:34.115" v="1"/>
        <pc:sldMkLst>
          <pc:docMk/>
          <pc:sldMk cId="3327784357" sldId="265"/>
        </pc:sldMkLst>
      </pc:sldChg>
      <pc:sldChg chg="ord">
        <pc:chgData name="Gastbenutzer" userId="" providerId="Windows Live" clId="Web-{6C3E72DB-E5E7-9609-C707-2EC1EF2639C8}" dt="2025-11-13T14:44:32.506" v="0"/>
        <pc:sldMkLst>
          <pc:docMk/>
          <pc:sldMk cId="3421110714" sldId="276"/>
        </pc:sldMkLst>
      </pc:sldChg>
    </pc:docChg>
  </pc:docChgLst>
  <pc:docChgLst>
    <pc:chgData name="Gastbenutzer" providerId="Windows Live" clId="Web-{2677A7DB-F985-E609-54BA-9B57267223CE}"/>
    <pc:docChg chg="modSld">
      <pc:chgData name="Gastbenutzer" userId="" providerId="Windows Live" clId="Web-{2677A7DB-F985-E609-54BA-9B57267223CE}" dt="2025-11-21T10:42:53.509" v="111" actId="20577"/>
      <pc:docMkLst>
        <pc:docMk/>
      </pc:docMkLst>
      <pc:sldChg chg="modSp">
        <pc:chgData name="Gastbenutzer" userId="" providerId="Windows Live" clId="Web-{2677A7DB-F985-E609-54BA-9B57267223CE}" dt="2025-11-21T10:42:53.509" v="111" actId="20577"/>
        <pc:sldMkLst>
          <pc:docMk/>
          <pc:sldMk cId="4114879134" sldId="257"/>
        </pc:sldMkLst>
        <pc:spChg chg="mod">
          <ac:chgData name="Gastbenutzer" userId="" providerId="Windows Live" clId="Web-{2677A7DB-F985-E609-54BA-9B57267223CE}" dt="2025-11-21T10:42:53.509" v="111" actId="20577"/>
          <ac:spMkLst>
            <pc:docMk/>
            <pc:sldMk cId="4114879134" sldId="257"/>
            <ac:spMk id="3" creationId="{F58D2825-0107-7657-2D36-795BA5F93838}"/>
          </ac:spMkLst>
        </pc:spChg>
      </pc:sldChg>
      <pc:sldChg chg="modSp">
        <pc:chgData name="Gastbenutzer" userId="" providerId="Windows Live" clId="Web-{2677A7DB-F985-E609-54BA-9B57267223CE}" dt="2025-11-21T10:41:38.210" v="45" actId="20577"/>
        <pc:sldMkLst>
          <pc:docMk/>
          <pc:sldMk cId="3327784357" sldId="265"/>
        </pc:sldMkLst>
        <pc:spChg chg="mod">
          <ac:chgData name="Gastbenutzer" userId="" providerId="Windows Live" clId="Web-{2677A7DB-F985-E609-54BA-9B57267223CE}" dt="2025-11-21T10:41:38.210" v="45" actId="20577"/>
          <ac:spMkLst>
            <pc:docMk/>
            <pc:sldMk cId="3327784357" sldId="265"/>
            <ac:spMk id="2" creationId="{75A371A2-3A24-B192-BB86-F62B0AD0A674}"/>
          </ac:spMkLst>
        </pc:spChg>
      </pc:sldChg>
      <pc:sldChg chg="modSp">
        <pc:chgData name="Gastbenutzer" userId="" providerId="Windows Live" clId="Web-{2677A7DB-F985-E609-54BA-9B57267223CE}" dt="2025-11-21T10:41:02.490" v="13" actId="20577"/>
        <pc:sldMkLst>
          <pc:docMk/>
          <pc:sldMk cId="959383260" sldId="275"/>
        </pc:sldMkLst>
        <pc:spChg chg="mod">
          <ac:chgData name="Gastbenutzer" userId="" providerId="Windows Live" clId="Web-{2677A7DB-F985-E609-54BA-9B57267223CE}" dt="2025-11-21T10:41:02.490" v="13" actId="20577"/>
          <ac:spMkLst>
            <pc:docMk/>
            <pc:sldMk cId="959383260" sldId="275"/>
            <ac:spMk id="2" creationId="{83D38AD9-CD15-75D3-BECA-C35A504CC547}"/>
          </ac:spMkLst>
        </pc:spChg>
      </pc:sldChg>
      <pc:sldChg chg="modSp">
        <pc:chgData name="Gastbenutzer" userId="" providerId="Windows Live" clId="Web-{2677A7DB-F985-E609-54BA-9B57267223CE}" dt="2025-11-21T10:42:34.743" v="95" actId="20577"/>
        <pc:sldMkLst>
          <pc:docMk/>
          <pc:sldMk cId="3421110714" sldId="276"/>
        </pc:sldMkLst>
        <pc:spChg chg="mod">
          <ac:chgData name="Gastbenutzer" userId="" providerId="Windows Live" clId="Web-{2677A7DB-F985-E609-54BA-9B57267223CE}" dt="2025-11-21T10:42:34.743" v="95" actId="20577"/>
          <ac:spMkLst>
            <pc:docMk/>
            <pc:sldMk cId="3421110714" sldId="276"/>
            <ac:spMk id="2" creationId="{C5B46324-7D62-9FA0-EA90-D11B93F0C7BB}"/>
          </ac:spMkLst>
        </pc:spChg>
      </pc:sldChg>
      <pc:sldChg chg="modSp">
        <pc:chgData name="Gastbenutzer" userId="" providerId="Windows Live" clId="Web-{2677A7DB-F985-E609-54BA-9B57267223CE}" dt="2025-11-21T10:42:28.180" v="94" actId="20577"/>
        <pc:sldMkLst>
          <pc:docMk/>
          <pc:sldMk cId="1777744778" sldId="288"/>
        </pc:sldMkLst>
        <pc:spChg chg="mod">
          <ac:chgData name="Gastbenutzer" userId="" providerId="Windows Live" clId="Web-{2677A7DB-F985-E609-54BA-9B57267223CE}" dt="2025-11-21T10:42:28.180" v="94" actId="20577"/>
          <ac:spMkLst>
            <pc:docMk/>
            <pc:sldMk cId="1777744778" sldId="288"/>
            <ac:spMk id="2" creationId="{E043A4B4-4E26-3887-DAA7-ED0C2E6F5D5C}"/>
          </ac:spMkLst>
        </pc:spChg>
        <pc:picChg chg="mod">
          <ac:chgData name="Gastbenutzer" userId="" providerId="Windows Live" clId="Web-{2677A7DB-F985-E609-54BA-9B57267223CE}" dt="2025-11-21T10:42:06.945" v="77" actId="14100"/>
          <ac:picMkLst>
            <pc:docMk/>
            <pc:sldMk cId="1777744778" sldId="288"/>
            <ac:picMk id="8" creationId="{294DB644-8AFB-EAD7-F1D0-6CB6E2F5B672}"/>
          </ac:picMkLst>
        </pc:picChg>
      </pc:sldChg>
      <pc:sldChg chg="modSp">
        <pc:chgData name="Gastbenutzer" userId="" providerId="Windows Live" clId="Web-{2677A7DB-F985-E609-54BA-9B57267223CE}" dt="2025-11-21T10:42:20.696" v="82" actId="20577"/>
        <pc:sldMkLst>
          <pc:docMk/>
          <pc:sldMk cId="3863474359" sldId="289"/>
        </pc:sldMkLst>
        <pc:spChg chg="mod">
          <ac:chgData name="Gastbenutzer" userId="" providerId="Windows Live" clId="Web-{2677A7DB-F985-E609-54BA-9B57267223CE}" dt="2025-11-21T10:42:20.696" v="82" actId="20577"/>
          <ac:spMkLst>
            <pc:docMk/>
            <pc:sldMk cId="3863474359" sldId="289"/>
            <ac:spMk id="2" creationId="{5D7CBD3F-AF78-17B9-A06F-20696CC18A8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4D71B3-B7ED-4162-BD3C-A00BC200E6C3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AF969C-B981-47CB-9605-19E0597A0E12}">
      <dgm:prSet custT="1"/>
      <dgm:spPr/>
      <dgm:t>
        <a:bodyPr/>
        <a:lstStyle/>
        <a:p>
          <a:r>
            <a:rPr lang="de-DE" sz="1800"/>
            <a:t>Luca Schmoll</a:t>
          </a:r>
          <a:endParaRPr lang="en-US" sz="1800"/>
        </a:p>
      </dgm:t>
    </dgm:pt>
    <dgm:pt modelId="{08EFFD4B-B27D-49EE-9E49-BDA11165DA54}" type="parTrans" cxnId="{0C0EDB20-439C-4BA5-9B26-1CBDCC5E3204}">
      <dgm:prSet/>
      <dgm:spPr/>
      <dgm:t>
        <a:bodyPr/>
        <a:lstStyle/>
        <a:p>
          <a:endParaRPr lang="en-US"/>
        </a:p>
      </dgm:t>
    </dgm:pt>
    <dgm:pt modelId="{192CFA0D-10B6-4C95-B872-1E3B4E1ECFF7}" type="sibTrans" cxnId="{0C0EDB20-439C-4BA5-9B26-1CBDCC5E3204}">
      <dgm:prSet/>
      <dgm:spPr/>
      <dgm:t>
        <a:bodyPr/>
        <a:lstStyle/>
        <a:p>
          <a:endParaRPr lang="en-US"/>
        </a:p>
      </dgm:t>
    </dgm:pt>
    <dgm:pt modelId="{E4685726-18C5-40C6-ACD1-D99583350C24}">
      <dgm:prSet custT="1"/>
      <dgm:spPr/>
      <dgm:t>
        <a:bodyPr/>
        <a:lstStyle/>
        <a:p>
          <a:r>
            <a:rPr lang="de-DE" sz="1800"/>
            <a:t>Magnus Lörcher</a:t>
          </a:r>
          <a:endParaRPr lang="en-US" sz="1800"/>
        </a:p>
      </dgm:t>
    </dgm:pt>
    <dgm:pt modelId="{66338DD9-705A-48FC-9B74-868B54A48C44}" type="parTrans" cxnId="{4B36F980-2933-4069-A551-EB1CA4102281}">
      <dgm:prSet/>
      <dgm:spPr/>
      <dgm:t>
        <a:bodyPr/>
        <a:lstStyle/>
        <a:p>
          <a:endParaRPr lang="en-US"/>
        </a:p>
      </dgm:t>
    </dgm:pt>
    <dgm:pt modelId="{E0F71586-0F29-4F9D-BC2D-853E12812014}" type="sibTrans" cxnId="{4B36F980-2933-4069-A551-EB1CA4102281}">
      <dgm:prSet/>
      <dgm:spPr/>
      <dgm:t>
        <a:bodyPr/>
        <a:lstStyle/>
        <a:p>
          <a:endParaRPr lang="en-US"/>
        </a:p>
      </dgm:t>
    </dgm:pt>
    <dgm:pt modelId="{60283DAD-AE8C-4B66-AAB5-07914BD80D59}">
      <dgm:prSet custT="1"/>
      <dgm:spPr/>
      <dgm:t>
        <a:bodyPr/>
        <a:lstStyle/>
        <a:p>
          <a:r>
            <a:rPr lang="de-DE" sz="1800"/>
            <a:t>Manuel Lutz</a:t>
          </a:r>
          <a:endParaRPr lang="en-US" sz="1800"/>
        </a:p>
      </dgm:t>
    </dgm:pt>
    <dgm:pt modelId="{A2C5E4E9-9F92-4A2D-901F-C56C15DD55FA}" type="parTrans" cxnId="{675259E6-45BB-40F8-86E7-F2E542809003}">
      <dgm:prSet/>
      <dgm:spPr/>
      <dgm:t>
        <a:bodyPr/>
        <a:lstStyle/>
        <a:p>
          <a:endParaRPr lang="en-US"/>
        </a:p>
      </dgm:t>
    </dgm:pt>
    <dgm:pt modelId="{E0CA0E3A-7364-4315-8857-B023BC49B827}" type="sibTrans" cxnId="{675259E6-45BB-40F8-86E7-F2E542809003}">
      <dgm:prSet/>
      <dgm:spPr/>
      <dgm:t>
        <a:bodyPr/>
        <a:lstStyle/>
        <a:p>
          <a:endParaRPr lang="en-US"/>
        </a:p>
      </dgm:t>
    </dgm:pt>
    <dgm:pt modelId="{F27F6D23-21C0-47F2-AFB9-6DA16FA50F99}">
      <dgm:prSet custT="1"/>
      <dgm:spPr/>
      <dgm:t>
        <a:bodyPr/>
        <a:lstStyle/>
        <a:p>
          <a:r>
            <a:rPr lang="de-DE" sz="1800"/>
            <a:t>Noah Becker</a:t>
          </a:r>
          <a:endParaRPr lang="en-US" sz="1800"/>
        </a:p>
      </dgm:t>
    </dgm:pt>
    <dgm:pt modelId="{F9BB6ACD-C01A-42FE-87C0-A9CE60651348}" type="parTrans" cxnId="{A9DAE50E-601D-40C0-9103-48D4604C0AF2}">
      <dgm:prSet/>
      <dgm:spPr/>
      <dgm:t>
        <a:bodyPr/>
        <a:lstStyle/>
        <a:p>
          <a:endParaRPr lang="en-US"/>
        </a:p>
      </dgm:t>
    </dgm:pt>
    <dgm:pt modelId="{D6AA9EED-A654-451F-B05F-47127D9F8BEA}" type="sibTrans" cxnId="{A9DAE50E-601D-40C0-9103-48D4604C0AF2}">
      <dgm:prSet/>
      <dgm:spPr/>
      <dgm:t>
        <a:bodyPr/>
        <a:lstStyle/>
        <a:p>
          <a:endParaRPr lang="en-US"/>
        </a:p>
      </dgm:t>
    </dgm:pt>
    <dgm:pt modelId="{B96BA6B5-F8A8-4657-813B-536CAE7B83DE}">
      <dgm:prSet custT="1"/>
      <dgm:spPr/>
      <dgm:t>
        <a:bodyPr/>
        <a:lstStyle/>
        <a:p>
          <a:r>
            <a:rPr lang="de-DE" sz="1800">
              <a:latin typeface="Grandview Display"/>
            </a:rPr>
            <a:t>Fabian</a:t>
          </a:r>
          <a:r>
            <a:rPr lang="de-DE" sz="1800"/>
            <a:t> Steiß</a:t>
          </a:r>
          <a:endParaRPr lang="en-US" sz="1800"/>
        </a:p>
      </dgm:t>
    </dgm:pt>
    <dgm:pt modelId="{1C7A817D-D4F2-4779-AB8D-64B6E5A0B2DC}" type="parTrans" cxnId="{C9E4CBEA-5E2E-4EA6-9A77-941DA7E855D1}">
      <dgm:prSet/>
      <dgm:spPr/>
      <dgm:t>
        <a:bodyPr/>
        <a:lstStyle/>
        <a:p>
          <a:endParaRPr lang="en-US"/>
        </a:p>
      </dgm:t>
    </dgm:pt>
    <dgm:pt modelId="{2C746354-64B5-427F-9824-D4B3B7696DF7}" type="sibTrans" cxnId="{C9E4CBEA-5E2E-4EA6-9A77-941DA7E855D1}">
      <dgm:prSet/>
      <dgm:spPr/>
      <dgm:t>
        <a:bodyPr/>
        <a:lstStyle/>
        <a:p>
          <a:endParaRPr lang="en-US"/>
        </a:p>
      </dgm:t>
    </dgm:pt>
    <dgm:pt modelId="{B62AB2E5-538B-45FD-84FC-DA4422B33AF7}">
      <dgm:prSet custT="1"/>
      <dgm:spPr/>
      <dgm:t>
        <a:bodyPr/>
        <a:lstStyle/>
        <a:p>
          <a:r>
            <a:rPr lang="de-DE" sz="1800"/>
            <a:t>Felix Schulz</a:t>
          </a:r>
          <a:endParaRPr lang="en-US" sz="1800"/>
        </a:p>
      </dgm:t>
    </dgm:pt>
    <dgm:pt modelId="{2B220098-E889-4E8D-BE5F-8FC6A5621817}" type="parTrans" cxnId="{C6D7E9CD-A23C-461C-BAE3-05BAEFE15D43}">
      <dgm:prSet/>
      <dgm:spPr/>
      <dgm:t>
        <a:bodyPr/>
        <a:lstStyle/>
        <a:p>
          <a:endParaRPr lang="en-US"/>
        </a:p>
      </dgm:t>
    </dgm:pt>
    <dgm:pt modelId="{FB1D0364-E596-4019-B9F5-A67BF1A39BB5}" type="sibTrans" cxnId="{C6D7E9CD-A23C-461C-BAE3-05BAEFE15D43}">
      <dgm:prSet/>
      <dgm:spPr/>
      <dgm:t>
        <a:bodyPr/>
        <a:lstStyle/>
        <a:p>
          <a:endParaRPr lang="en-US"/>
        </a:p>
      </dgm:t>
    </dgm:pt>
    <dgm:pt modelId="{18E0B52C-E536-412D-983D-3BE4A7A7AD70}">
      <dgm:prSet custT="1"/>
      <dgm:spPr/>
      <dgm:t>
        <a:bodyPr/>
        <a:lstStyle/>
        <a:p>
          <a:r>
            <a:rPr lang="de-DE" sz="1800"/>
            <a:t>Systemarchitekt</a:t>
          </a:r>
          <a:endParaRPr lang="en-US" sz="1800"/>
        </a:p>
      </dgm:t>
    </dgm:pt>
    <dgm:pt modelId="{2387F083-9769-48D5-AF69-1A17D0BBDF53}" type="parTrans" cxnId="{45D9FA62-5796-40B2-8891-184A6C578887}">
      <dgm:prSet/>
      <dgm:spPr/>
      <dgm:t>
        <a:bodyPr/>
        <a:lstStyle/>
        <a:p>
          <a:endParaRPr lang="en-US"/>
        </a:p>
      </dgm:t>
    </dgm:pt>
    <dgm:pt modelId="{D46F3E1B-A24B-4963-8F91-F315A1A60114}" type="sibTrans" cxnId="{45D9FA62-5796-40B2-8891-184A6C578887}">
      <dgm:prSet/>
      <dgm:spPr/>
      <dgm:t>
        <a:bodyPr/>
        <a:lstStyle/>
        <a:p>
          <a:endParaRPr lang="en-US"/>
        </a:p>
      </dgm:t>
    </dgm:pt>
    <dgm:pt modelId="{79109464-B806-4E60-BEDF-4120F4B56CB3}">
      <dgm:prSet custT="1"/>
      <dgm:spPr/>
      <dgm:t>
        <a:bodyPr/>
        <a:lstStyle/>
        <a:p>
          <a:r>
            <a:rPr lang="de-DE" sz="1800" err="1"/>
            <a:t>Nataliia</a:t>
          </a:r>
          <a:r>
            <a:rPr lang="de-DE" sz="1800"/>
            <a:t> </a:t>
          </a:r>
          <a:r>
            <a:rPr lang="de-DE" sz="1800" err="1"/>
            <a:t>Chubak</a:t>
          </a:r>
          <a:endParaRPr lang="en-US" sz="1800"/>
        </a:p>
      </dgm:t>
    </dgm:pt>
    <dgm:pt modelId="{77EC6670-9340-4E72-BBA6-238D45B94BB0}" type="parTrans" cxnId="{FDF3C80C-C238-44D6-94B1-8E4FEE6E8069}">
      <dgm:prSet/>
      <dgm:spPr/>
      <dgm:t>
        <a:bodyPr/>
        <a:lstStyle/>
        <a:p>
          <a:endParaRPr lang="de-DE"/>
        </a:p>
      </dgm:t>
    </dgm:pt>
    <dgm:pt modelId="{631F33FD-9D96-4025-9D7D-ABCB9EF0D7BB}" type="sibTrans" cxnId="{FDF3C80C-C238-44D6-94B1-8E4FEE6E8069}">
      <dgm:prSet/>
      <dgm:spPr/>
      <dgm:t>
        <a:bodyPr/>
        <a:lstStyle/>
        <a:p>
          <a:endParaRPr lang="de-DE"/>
        </a:p>
      </dgm:t>
    </dgm:pt>
    <dgm:pt modelId="{14E882F7-61EE-40F6-B2EE-46DD356E3EB3}">
      <dgm:prSet custT="1"/>
      <dgm:spPr/>
      <dgm:t>
        <a:bodyPr/>
        <a:lstStyle/>
        <a:p>
          <a:r>
            <a:rPr lang="de-DE" sz="1800"/>
            <a:t>Projektleiter</a:t>
          </a:r>
          <a:endParaRPr lang="en-US" sz="1800"/>
        </a:p>
      </dgm:t>
    </dgm:pt>
    <dgm:pt modelId="{4BD9A240-EDB1-4689-9E7D-7C72AB3BD0C0}" type="parTrans" cxnId="{D32794DF-11DE-4AFD-BB81-7A9FDF32B59A}">
      <dgm:prSet/>
      <dgm:spPr/>
      <dgm:t>
        <a:bodyPr/>
        <a:lstStyle/>
        <a:p>
          <a:endParaRPr lang="de-DE"/>
        </a:p>
      </dgm:t>
    </dgm:pt>
    <dgm:pt modelId="{5C9869CE-C492-4E7C-8052-0902DBCEEF7E}" type="sibTrans" cxnId="{D32794DF-11DE-4AFD-BB81-7A9FDF32B59A}">
      <dgm:prSet/>
      <dgm:spPr/>
      <dgm:t>
        <a:bodyPr/>
        <a:lstStyle/>
        <a:p>
          <a:endParaRPr lang="de-DE"/>
        </a:p>
      </dgm:t>
    </dgm:pt>
    <dgm:pt modelId="{C0818F17-D5F8-434B-8734-9689889BA6D6}">
      <dgm:prSet custT="1"/>
      <dgm:spPr/>
      <dgm:t>
        <a:bodyPr/>
        <a:lstStyle/>
        <a:p>
          <a:r>
            <a:rPr lang="de-DE" sz="1800"/>
            <a:t>Produktmanager</a:t>
          </a:r>
          <a:endParaRPr lang="en-US" sz="1800"/>
        </a:p>
      </dgm:t>
    </dgm:pt>
    <dgm:pt modelId="{B729ED18-E9D9-469B-8A71-0C9A9E2E8A26}" type="parTrans" cxnId="{BC48B53D-D588-443A-9B36-B4E205313EC5}">
      <dgm:prSet/>
      <dgm:spPr/>
      <dgm:t>
        <a:bodyPr/>
        <a:lstStyle/>
        <a:p>
          <a:endParaRPr lang="de-DE"/>
        </a:p>
      </dgm:t>
    </dgm:pt>
    <dgm:pt modelId="{24B07012-A455-4B3E-AEE6-3D3CF95B51EC}" type="sibTrans" cxnId="{BC48B53D-D588-443A-9B36-B4E205313EC5}">
      <dgm:prSet/>
      <dgm:spPr/>
      <dgm:t>
        <a:bodyPr/>
        <a:lstStyle/>
        <a:p>
          <a:endParaRPr lang="de-DE"/>
        </a:p>
      </dgm:t>
    </dgm:pt>
    <dgm:pt modelId="{4CE53021-372E-4A19-B927-96A11384BF3C}">
      <dgm:prSet custT="1"/>
      <dgm:spPr/>
      <dgm:t>
        <a:bodyPr/>
        <a:lstStyle/>
        <a:p>
          <a:r>
            <a:rPr lang="de-DE" sz="1800"/>
            <a:t>Produktmanager</a:t>
          </a:r>
          <a:endParaRPr lang="en-US" sz="1800"/>
        </a:p>
      </dgm:t>
    </dgm:pt>
    <dgm:pt modelId="{B7778C5A-560D-46F8-8645-12BC9459AF7C}" type="parTrans" cxnId="{D47A5A47-8BF2-4A1F-8F51-D83B84BB5DE5}">
      <dgm:prSet/>
      <dgm:spPr/>
      <dgm:t>
        <a:bodyPr/>
        <a:lstStyle/>
        <a:p>
          <a:endParaRPr lang="de-DE"/>
        </a:p>
      </dgm:t>
    </dgm:pt>
    <dgm:pt modelId="{D84D511F-F398-4900-9B16-80B9CFC1D400}" type="sibTrans" cxnId="{D47A5A47-8BF2-4A1F-8F51-D83B84BB5DE5}">
      <dgm:prSet/>
      <dgm:spPr/>
      <dgm:t>
        <a:bodyPr/>
        <a:lstStyle/>
        <a:p>
          <a:endParaRPr lang="de-DE"/>
        </a:p>
      </dgm:t>
    </dgm:pt>
    <dgm:pt modelId="{A3B9C5FE-C237-4A0A-9C9E-0163D1C63C0F}">
      <dgm:prSet custT="1"/>
      <dgm:spPr/>
      <dgm:t>
        <a:bodyPr/>
        <a:lstStyle/>
        <a:p>
          <a:r>
            <a:rPr lang="de-DE" sz="1800"/>
            <a:t>Testmanager</a:t>
          </a:r>
          <a:endParaRPr lang="en-US" sz="1800"/>
        </a:p>
      </dgm:t>
    </dgm:pt>
    <dgm:pt modelId="{65D83269-CF5B-49E1-9450-D9140766486C}" type="parTrans" cxnId="{534CB13A-BE43-49C7-8ACA-C1187B872BCD}">
      <dgm:prSet/>
      <dgm:spPr/>
      <dgm:t>
        <a:bodyPr/>
        <a:lstStyle/>
        <a:p>
          <a:endParaRPr lang="de-DE"/>
        </a:p>
      </dgm:t>
    </dgm:pt>
    <dgm:pt modelId="{176A46E2-3D7F-484D-8DA5-349BB6B60384}" type="sibTrans" cxnId="{534CB13A-BE43-49C7-8ACA-C1187B872BCD}">
      <dgm:prSet/>
      <dgm:spPr/>
      <dgm:t>
        <a:bodyPr/>
        <a:lstStyle/>
        <a:p>
          <a:endParaRPr lang="de-DE"/>
        </a:p>
      </dgm:t>
    </dgm:pt>
    <dgm:pt modelId="{C0EC5D3C-46E0-403A-89F4-98D19E0B6E3D}">
      <dgm:prSet custT="1"/>
      <dgm:spPr/>
      <dgm:t>
        <a:bodyPr/>
        <a:lstStyle/>
        <a:p>
          <a:r>
            <a:rPr lang="de-DE" sz="1800"/>
            <a:t>Dokumentation</a:t>
          </a:r>
          <a:endParaRPr lang="en-US" sz="1800"/>
        </a:p>
      </dgm:t>
    </dgm:pt>
    <dgm:pt modelId="{6684634B-F03E-4210-B000-A5B00D483B58}" type="parTrans" cxnId="{78993897-7E40-4085-85F2-0B53F981B93D}">
      <dgm:prSet/>
      <dgm:spPr/>
      <dgm:t>
        <a:bodyPr/>
        <a:lstStyle/>
        <a:p>
          <a:endParaRPr lang="de-DE"/>
        </a:p>
      </dgm:t>
    </dgm:pt>
    <dgm:pt modelId="{BD941244-4904-44B1-806B-40D03670AB78}" type="sibTrans" cxnId="{78993897-7E40-4085-85F2-0B53F981B93D}">
      <dgm:prSet/>
      <dgm:spPr/>
      <dgm:t>
        <a:bodyPr/>
        <a:lstStyle/>
        <a:p>
          <a:endParaRPr lang="de-DE"/>
        </a:p>
      </dgm:t>
    </dgm:pt>
    <dgm:pt modelId="{480B8176-B74F-444F-9D4A-C28D8A5F0F16}">
      <dgm:prSet custT="1"/>
      <dgm:spPr/>
      <dgm:t>
        <a:bodyPr/>
        <a:lstStyle/>
        <a:p>
          <a:r>
            <a:rPr lang="de-DE" sz="1800"/>
            <a:t>UI-Designer</a:t>
          </a:r>
          <a:endParaRPr lang="en-US" sz="1800"/>
        </a:p>
      </dgm:t>
    </dgm:pt>
    <dgm:pt modelId="{F1A19F8C-B2D6-4E63-944E-1AD9DA7936D7}" type="parTrans" cxnId="{AF782021-99F3-401E-8548-BE292DF742E1}">
      <dgm:prSet/>
      <dgm:spPr/>
      <dgm:t>
        <a:bodyPr/>
        <a:lstStyle/>
        <a:p>
          <a:endParaRPr lang="de-DE"/>
        </a:p>
      </dgm:t>
    </dgm:pt>
    <dgm:pt modelId="{9F08E7F1-0501-4B92-B278-B6584E1412B5}" type="sibTrans" cxnId="{AF782021-99F3-401E-8548-BE292DF742E1}">
      <dgm:prSet/>
      <dgm:spPr/>
      <dgm:t>
        <a:bodyPr/>
        <a:lstStyle/>
        <a:p>
          <a:endParaRPr lang="de-DE"/>
        </a:p>
      </dgm:t>
    </dgm:pt>
    <dgm:pt modelId="{10F7E0AB-F394-44C2-AB01-874BDCC00493}">
      <dgm:prSet custT="1"/>
      <dgm:spPr/>
      <dgm:t>
        <a:bodyPr/>
        <a:lstStyle/>
        <a:p>
          <a:r>
            <a:rPr lang="de-DE" sz="1400" dirty="0"/>
            <a:t>inf24271@lehre.dhbw-stuttgart.de</a:t>
          </a:r>
          <a:endParaRPr lang="en-US" sz="1400" dirty="0"/>
        </a:p>
      </dgm:t>
    </dgm:pt>
    <dgm:pt modelId="{382EDF6B-4790-4D0F-9BEE-5BA56BC44D41}" type="parTrans" cxnId="{33B06DD8-A7C0-49D7-BA28-6D604207AE4F}">
      <dgm:prSet/>
      <dgm:spPr/>
      <dgm:t>
        <a:bodyPr/>
        <a:lstStyle/>
        <a:p>
          <a:endParaRPr lang="de-DE"/>
        </a:p>
      </dgm:t>
    </dgm:pt>
    <dgm:pt modelId="{1CD706CD-7200-45D4-A100-F1FC333EB6D9}" type="sibTrans" cxnId="{33B06DD8-A7C0-49D7-BA28-6D604207AE4F}">
      <dgm:prSet/>
      <dgm:spPr/>
      <dgm:t>
        <a:bodyPr/>
        <a:lstStyle/>
        <a:p>
          <a:endParaRPr lang="de-DE"/>
        </a:p>
      </dgm:t>
    </dgm:pt>
    <dgm:pt modelId="{3687E14A-6067-4730-BB07-D976C420AD17}">
      <dgm:prSet custT="1"/>
      <dgm:spPr/>
      <dgm:t>
        <a:bodyPr/>
        <a:lstStyle/>
        <a:p>
          <a:r>
            <a:rPr lang="de-DE" sz="1400" dirty="0"/>
            <a:t>inf24137@lehre.dhbw-stuttgart.de</a:t>
          </a:r>
          <a:endParaRPr lang="en-US" sz="1400" dirty="0"/>
        </a:p>
      </dgm:t>
    </dgm:pt>
    <dgm:pt modelId="{A2BFC882-C3CD-47A3-97C6-9B959EA3151C}" type="parTrans" cxnId="{D89E0434-1375-4805-92B6-AFD855802A71}">
      <dgm:prSet/>
      <dgm:spPr/>
      <dgm:t>
        <a:bodyPr/>
        <a:lstStyle/>
        <a:p>
          <a:endParaRPr lang="de-DE"/>
        </a:p>
      </dgm:t>
    </dgm:pt>
    <dgm:pt modelId="{04D132BF-9417-40E0-BA43-51EFC1D4037C}" type="sibTrans" cxnId="{D89E0434-1375-4805-92B6-AFD855802A71}">
      <dgm:prSet/>
      <dgm:spPr/>
      <dgm:t>
        <a:bodyPr/>
        <a:lstStyle/>
        <a:p>
          <a:endParaRPr lang="de-DE"/>
        </a:p>
      </dgm:t>
    </dgm:pt>
    <dgm:pt modelId="{B4845049-A266-41B2-B672-E1B5DD8CFCC8}">
      <dgm:prSet custT="1"/>
      <dgm:spPr/>
      <dgm:t>
        <a:bodyPr/>
        <a:lstStyle/>
        <a:p>
          <a:r>
            <a:rPr lang="de-DE" sz="1400" dirty="0"/>
            <a:t>inf24155@lehre.dhbw-stuttgart.de</a:t>
          </a:r>
          <a:endParaRPr lang="en-US" sz="1400" dirty="0"/>
        </a:p>
      </dgm:t>
    </dgm:pt>
    <dgm:pt modelId="{6745FAB2-8097-4B9B-9442-C0D532A72CF9}" type="parTrans" cxnId="{6BAD0FDA-B9BE-4907-ACE2-626A397EC9D0}">
      <dgm:prSet/>
      <dgm:spPr/>
      <dgm:t>
        <a:bodyPr/>
        <a:lstStyle/>
        <a:p>
          <a:endParaRPr lang="de-DE"/>
        </a:p>
      </dgm:t>
    </dgm:pt>
    <dgm:pt modelId="{8D7A3344-E8E4-455E-9A0F-223BB6A6C9D3}" type="sibTrans" cxnId="{6BAD0FDA-B9BE-4907-ACE2-626A397EC9D0}">
      <dgm:prSet/>
      <dgm:spPr/>
      <dgm:t>
        <a:bodyPr/>
        <a:lstStyle/>
        <a:p>
          <a:endParaRPr lang="de-DE"/>
        </a:p>
      </dgm:t>
    </dgm:pt>
    <dgm:pt modelId="{D03EC62D-4AC9-4C65-BA48-D9B87D6FBCC5}">
      <dgm:prSet custT="1"/>
      <dgm:spPr/>
      <dgm:t>
        <a:bodyPr/>
        <a:lstStyle/>
        <a:p>
          <a:r>
            <a:rPr lang="de-DE" sz="1400" dirty="0"/>
            <a:t>inf24224@lehre.dhbw-stuttgart.de</a:t>
          </a:r>
          <a:endParaRPr lang="en-US" sz="1400" dirty="0"/>
        </a:p>
      </dgm:t>
    </dgm:pt>
    <dgm:pt modelId="{B7F3186E-F2B2-4847-8F3C-E535ED3EB608}" type="parTrans" cxnId="{C45C3DAF-A97A-4798-A62E-2B2CD29C846C}">
      <dgm:prSet/>
      <dgm:spPr/>
      <dgm:t>
        <a:bodyPr/>
        <a:lstStyle/>
        <a:p>
          <a:endParaRPr lang="de-DE"/>
        </a:p>
      </dgm:t>
    </dgm:pt>
    <dgm:pt modelId="{3D8949D7-C447-4834-B110-1DAB28010A80}" type="sibTrans" cxnId="{C45C3DAF-A97A-4798-A62E-2B2CD29C846C}">
      <dgm:prSet/>
      <dgm:spPr/>
      <dgm:t>
        <a:bodyPr/>
        <a:lstStyle/>
        <a:p>
          <a:endParaRPr lang="de-DE"/>
        </a:p>
      </dgm:t>
    </dgm:pt>
    <dgm:pt modelId="{590844CF-6252-488E-94E6-27BAE90F124B}">
      <dgm:prSet custT="1"/>
      <dgm:spPr/>
      <dgm:t>
        <a:bodyPr/>
        <a:lstStyle/>
        <a:p>
          <a:r>
            <a:rPr lang="de-DE" sz="1400" dirty="0"/>
            <a:t>inf24038@lehre.dhbw-stuttgart.de</a:t>
          </a:r>
          <a:endParaRPr lang="en-US" sz="1400" dirty="0"/>
        </a:p>
      </dgm:t>
    </dgm:pt>
    <dgm:pt modelId="{13AA2A68-3E4D-49F7-9BFE-FBC6885B030B}" type="parTrans" cxnId="{75ECBE72-58E5-444C-8059-7053350CB90A}">
      <dgm:prSet/>
      <dgm:spPr/>
      <dgm:t>
        <a:bodyPr/>
        <a:lstStyle/>
        <a:p>
          <a:endParaRPr lang="de-DE"/>
        </a:p>
      </dgm:t>
    </dgm:pt>
    <dgm:pt modelId="{6C809588-4B02-45A2-9EC7-FDA320971E65}" type="sibTrans" cxnId="{75ECBE72-58E5-444C-8059-7053350CB90A}">
      <dgm:prSet/>
      <dgm:spPr/>
      <dgm:t>
        <a:bodyPr/>
        <a:lstStyle/>
        <a:p>
          <a:endParaRPr lang="de-DE"/>
        </a:p>
      </dgm:t>
    </dgm:pt>
    <dgm:pt modelId="{A7889F27-3389-4FE4-B4CD-76BD5142CBED}">
      <dgm:prSet custT="1"/>
      <dgm:spPr/>
      <dgm:t>
        <a:bodyPr/>
        <a:lstStyle/>
        <a:p>
          <a:r>
            <a:rPr lang="de-DE" sz="1400" dirty="0"/>
            <a:t>inf24138@lehre.dhbw-stuttgart.de</a:t>
          </a:r>
          <a:endParaRPr lang="en-US" sz="1400" dirty="0"/>
        </a:p>
      </dgm:t>
    </dgm:pt>
    <dgm:pt modelId="{190424B6-760E-49A5-BC50-9271BFA7B794}" type="parTrans" cxnId="{68C6BC94-07EA-4D5B-A265-5F262E214458}">
      <dgm:prSet/>
      <dgm:spPr/>
      <dgm:t>
        <a:bodyPr/>
        <a:lstStyle/>
        <a:p>
          <a:endParaRPr lang="de-DE"/>
        </a:p>
      </dgm:t>
    </dgm:pt>
    <dgm:pt modelId="{FA5EAAF4-E4D8-4D06-B742-CED89A1A507F}" type="sibTrans" cxnId="{68C6BC94-07EA-4D5B-A265-5F262E214458}">
      <dgm:prSet/>
      <dgm:spPr/>
      <dgm:t>
        <a:bodyPr/>
        <a:lstStyle/>
        <a:p>
          <a:endParaRPr lang="de-DE"/>
        </a:p>
      </dgm:t>
    </dgm:pt>
    <dgm:pt modelId="{BDFAFD51-C5D9-4D73-B481-4559BDA66211}">
      <dgm:prSet custT="1"/>
      <dgm:spPr/>
      <dgm:t>
        <a:bodyPr/>
        <a:lstStyle/>
        <a:p>
          <a:r>
            <a:rPr lang="de-DE" sz="1400" dirty="0"/>
            <a:t>inf24075@lehre.dhbw-stuttgart.de</a:t>
          </a:r>
          <a:endParaRPr lang="en-US" sz="1400" dirty="0"/>
        </a:p>
      </dgm:t>
    </dgm:pt>
    <dgm:pt modelId="{B11C72E5-EEAF-4697-BEAE-021F9334CB0A}" type="parTrans" cxnId="{E55F0ED6-F85D-4F00-BDAA-5F41A8B45B0F}">
      <dgm:prSet/>
      <dgm:spPr/>
      <dgm:t>
        <a:bodyPr/>
        <a:lstStyle/>
        <a:p>
          <a:endParaRPr lang="de-DE"/>
        </a:p>
      </dgm:t>
    </dgm:pt>
    <dgm:pt modelId="{DE887CA6-0550-42B0-B495-60DD3277FFE2}" type="sibTrans" cxnId="{E55F0ED6-F85D-4F00-BDAA-5F41A8B45B0F}">
      <dgm:prSet/>
      <dgm:spPr/>
      <dgm:t>
        <a:bodyPr/>
        <a:lstStyle/>
        <a:p>
          <a:endParaRPr lang="de-DE"/>
        </a:p>
      </dgm:t>
    </dgm:pt>
    <dgm:pt modelId="{67C6CFC3-96E4-408F-964A-2FD3A6B3C94E}" type="pres">
      <dgm:prSet presAssocID="{794D71B3-B7ED-4162-BD3C-A00BC200E6C3}" presName="diagram" presStyleCnt="0">
        <dgm:presLayoutVars>
          <dgm:dir/>
          <dgm:resizeHandles val="exact"/>
        </dgm:presLayoutVars>
      </dgm:prSet>
      <dgm:spPr/>
    </dgm:pt>
    <dgm:pt modelId="{D1816493-F1E0-4858-AD2F-461E88E49447}" type="pres">
      <dgm:prSet presAssocID="{79109464-B806-4E60-BEDF-4120F4B56CB3}" presName="node" presStyleLbl="node1" presStyleIdx="0" presStyleCnt="21" custLinFactNeighborX="-656">
        <dgm:presLayoutVars>
          <dgm:bulletEnabled val="1"/>
        </dgm:presLayoutVars>
      </dgm:prSet>
      <dgm:spPr/>
    </dgm:pt>
    <dgm:pt modelId="{3A22C2F8-A234-4856-AF57-16F0077A2DD1}" type="pres">
      <dgm:prSet presAssocID="{631F33FD-9D96-4025-9D7D-ABCB9EF0D7BB}" presName="sibTrans" presStyleCnt="0"/>
      <dgm:spPr/>
    </dgm:pt>
    <dgm:pt modelId="{14E574A2-D7AF-446D-B57F-BF7F2085389D}" type="pres">
      <dgm:prSet presAssocID="{83AF969C-B981-47CB-9605-19E0597A0E12}" presName="node" presStyleLbl="node1" presStyleIdx="1" presStyleCnt="21">
        <dgm:presLayoutVars>
          <dgm:bulletEnabled val="1"/>
        </dgm:presLayoutVars>
      </dgm:prSet>
      <dgm:spPr/>
    </dgm:pt>
    <dgm:pt modelId="{5176359A-CE0F-4F4C-94A6-2C88F7672DEF}" type="pres">
      <dgm:prSet presAssocID="{192CFA0D-10B6-4C95-B872-1E3B4E1ECFF7}" presName="sibTrans" presStyleCnt="0"/>
      <dgm:spPr/>
    </dgm:pt>
    <dgm:pt modelId="{5FE9428E-B3FA-46D2-8D41-9632762DA440}" type="pres">
      <dgm:prSet presAssocID="{E4685726-18C5-40C6-ACD1-D99583350C24}" presName="node" presStyleLbl="node1" presStyleIdx="2" presStyleCnt="21">
        <dgm:presLayoutVars>
          <dgm:bulletEnabled val="1"/>
        </dgm:presLayoutVars>
      </dgm:prSet>
      <dgm:spPr/>
    </dgm:pt>
    <dgm:pt modelId="{78B6AD57-BFA4-4111-94E3-26C66843B222}" type="pres">
      <dgm:prSet presAssocID="{E0F71586-0F29-4F9D-BC2D-853E12812014}" presName="sibTrans" presStyleCnt="0"/>
      <dgm:spPr/>
    </dgm:pt>
    <dgm:pt modelId="{D43904A0-BE27-471B-A5A0-461DD35C57C0}" type="pres">
      <dgm:prSet presAssocID="{60283DAD-AE8C-4B66-AAB5-07914BD80D59}" presName="node" presStyleLbl="node1" presStyleIdx="3" presStyleCnt="21">
        <dgm:presLayoutVars>
          <dgm:bulletEnabled val="1"/>
        </dgm:presLayoutVars>
      </dgm:prSet>
      <dgm:spPr/>
    </dgm:pt>
    <dgm:pt modelId="{3D3A50EA-E3F2-4BE4-82C1-FFE3FEC440ED}" type="pres">
      <dgm:prSet presAssocID="{E0CA0E3A-7364-4315-8857-B023BC49B827}" presName="sibTrans" presStyleCnt="0"/>
      <dgm:spPr/>
    </dgm:pt>
    <dgm:pt modelId="{6C136176-F75F-4258-B470-66A7990368D3}" type="pres">
      <dgm:prSet presAssocID="{F27F6D23-21C0-47F2-AFB9-6DA16FA50F99}" presName="node" presStyleLbl="node1" presStyleIdx="4" presStyleCnt="21">
        <dgm:presLayoutVars>
          <dgm:bulletEnabled val="1"/>
        </dgm:presLayoutVars>
      </dgm:prSet>
      <dgm:spPr/>
    </dgm:pt>
    <dgm:pt modelId="{DAF17180-ED43-4249-92D4-13CA54493EAA}" type="pres">
      <dgm:prSet presAssocID="{D6AA9EED-A654-451F-B05F-47127D9F8BEA}" presName="sibTrans" presStyleCnt="0"/>
      <dgm:spPr/>
    </dgm:pt>
    <dgm:pt modelId="{1DA11350-4BF2-42E6-94F7-DC02B328A1DE}" type="pres">
      <dgm:prSet presAssocID="{B96BA6B5-F8A8-4657-813B-536CAE7B83DE}" presName="node" presStyleLbl="node1" presStyleIdx="5" presStyleCnt="21">
        <dgm:presLayoutVars>
          <dgm:bulletEnabled val="1"/>
        </dgm:presLayoutVars>
      </dgm:prSet>
      <dgm:spPr/>
    </dgm:pt>
    <dgm:pt modelId="{CBB49974-7A7C-4618-9EAF-1A772DB9A952}" type="pres">
      <dgm:prSet presAssocID="{2C746354-64B5-427F-9824-D4B3B7696DF7}" presName="sibTrans" presStyleCnt="0"/>
      <dgm:spPr/>
    </dgm:pt>
    <dgm:pt modelId="{234172AA-377E-417B-B6BA-7218B8308AA8}" type="pres">
      <dgm:prSet presAssocID="{B62AB2E5-538B-45FD-84FC-DA4422B33AF7}" presName="node" presStyleLbl="node1" presStyleIdx="6" presStyleCnt="21">
        <dgm:presLayoutVars>
          <dgm:bulletEnabled val="1"/>
        </dgm:presLayoutVars>
      </dgm:prSet>
      <dgm:spPr/>
    </dgm:pt>
    <dgm:pt modelId="{1CC1E3F8-2A53-4E3B-AD26-185FF86AC163}" type="pres">
      <dgm:prSet presAssocID="{FB1D0364-E596-4019-B9F5-A67BF1A39BB5}" presName="sibTrans" presStyleCnt="0"/>
      <dgm:spPr/>
    </dgm:pt>
    <dgm:pt modelId="{1206FD7B-0FBC-429F-B176-46E9B0BF9F86}" type="pres">
      <dgm:prSet presAssocID="{14E882F7-61EE-40F6-B2EE-46DD356E3EB3}" presName="node" presStyleLbl="node1" presStyleIdx="7" presStyleCnt="21">
        <dgm:presLayoutVars>
          <dgm:bulletEnabled val="1"/>
        </dgm:presLayoutVars>
      </dgm:prSet>
      <dgm:spPr/>
    </dgm:pt>
    <dgm:pt modelId="{800978D2-E068-4C43-B5A3-A345EF323B15}" type="pres">
      <dgm:prSet presAssocID="{5C9869CE-C492-4E7C-8052-0902DBCEEF7E}" presName="sibTrans" presStyleCnt="0"/>
      <dgm:spPr/>
    </dgm:pt>
    <dgm:pt modelId="{3D6EA0B1-ED6D-4E10-ABCF-52D0627DE1F7}" type="pres">
      <dgm:prSet presAssocID="{C0818F17-D5F8-434B-8734-9689889BA6D6}" presName="node" presStyleLbl="node1" presStyleIdx="8" presStyleCnt="21">
        <dgm:presLayoutVars>
          <dgm:bulletEnabled val="1"/>
        </dgm:presLayoutVars>
      </dgm:prSet>
      <dgm:spPr/>
    </dgm:pt>
    <dgm:pt modelId="{EEAC3A9D-6F05-4B44-B8E9-DA3FC0A47554}" type="pres">
      <dgm:prSet presAssocID="{24B07012-A455-4B3E-AEE6-3D3CF95B51EC}" presName="sibTrans" presStyleCnt="0"/>
      <dgm:spPr/>
    </dgm:pt>
    <dgm:pt modelId="{D066AE5A-C69B-4B0C-8139-73C6BFAC8B0C}" type="pres">
      <dgm:prSet presAssocID="{4CE53021-372E-4A19-B927-96A11384BF3C}" presName="node" presStyleLbl="node1" presStyleIdx="9" presStyleCnt="21">
        <dgm:presLayoutVars>
          <dgm:bulletEnabled val="1"/>
        </dgm:presLayoutVars>
      </dgm:prSet>
      <dgm:spPr/>
    </dgm:pt>
    <dgm:pt modelId="{BD2DB25F-7698-44C9-84B3-D939AC9AA245}" type="pres">
      <dgm:prSet presAssocID="{D84D511F-F398-4900-9B16-80B9CFC1D400}" presName="sibTrans" presStyleCnt="0"/>
      <dgm:spPr/>
    </dgm:pt>
    <dgm:pt modelId="{3721A884-4D70-414A-AFB5-27D0310E0D6D}" type="pres">
      <dgm:prSet presAssocID="{A3B9C5FE-C237-4A0A-9C9E-0163D1C63C0F}" presName="node" presStyleLbl="node1" presStyleIdx="10" presStyleCnt="21">
        <dgm:presLayoutVars>
          <dgm:bulletEnabled val="1"/>
        </dgm:presLayoutVars>
      </dgm:prSet>
      <dgm:spPr/>
    </dgm:pt>
    <dgm:pt modelId="{0851784E-29A1-45CC-B36F-D5569AFD08CE}" type="pres">
      <dgm:prSet presAssocID="{176A46E2-3D7F-484D-8DA5-349BB6B60384}" presName="sibTrans" presStyleCnt="0"/>
      <dgm:spPr/>
    </dgm:pt>
    <dgm:pt modelId="{31AB2001-73A8-420A-8A6C-CC174C0B5540}" type="pres">
      <dgm:prSet presAssocID="{18E0B52C-E536-412D-983D-3BE4A7A7AD70}" presName="node" presStyleLbl="node1" presStyleIdx="11" presStyleCnt="21">
        <dgm:presLayoutVars>
          <dgm:bulletEnabled val="1"/>
        </dgm:presLayoutVars>
      </dgm:prSet>
      <dgm:spPr/>
    </dgm:pt>
    <dgm:pt modelId="{098D093A-5FC1-4390-9C4B-327E4C0C0816}" type="pres">
      <dgm:prSet presAssocID="{D46F3E1B-A24B-4963-8F91-F315A1A60114}" presName="sibTrans" presStyleCnt="0"/>
      <dgm:spPr/>
    </dgm:pt>
    <dgm:pt modelId="{275CC2D7-E3AC-4763-8A06-96C46F61702B}" type="pres">
      <dgm:prSet presAssocID="{C0EC5D3C-46E0-403A-89F4-98D19E0B6E3D}" presName="node" presStyleLbl="node1" presStyleIdx="12" presStyleCnt="21">
        <dgm:presLayoutVars>
          <dgm:bulletEnabled val="1"/>
        </dgm:presLayoutVars>
      </dgm:prSet>
      <dgm:spPr/>
    </dgm:pt>
    <dgm:pt modelId="{932CCB09-1A53-4B69-986E-58B59E4CE12D}" type="pres">
      <dgm:prSet presAssocID="{BD941244-4904-44B1-806B-40D03670AB78}" presName="sibTrans" presStyleCnt="0"/>
      <dgm:spPr/>
    </dgm:pt>
    <dgm:pt modelId="{8CE73046-7296-4231-8EF6-0D260C11D4E2}" type="pres">
      <dgm:prSet presAssocID="{480B8176-B74F-444F-9D4A-C28D8A5F0F16}" presName="node" presStyleLbl="node1" presStyleIdx="13" presStyleCnt="21">
        <dgm:presLayoutVars>
          <dgm:bulletEnabled val="1"/>
        </dgm:presLayoutVars>
      </dgm:prSet>
      <dgm:spPr/>
    </dgm:pt>
    <dgm:pt modelId="{B82767EF-469F-4BC2-BCBD-556064E9AE8E}" type="pres">
      <dgm:prSet presAssocID="{9F08E7F1-0501-4B92-B278-B6584E1412B5}" presName="sibTrans" presStyleCnt="0"/>
      <dgm:spPr/>
    </dgm:pt>
    <dgm:pt modelId="{E939B097-1E95-4462-AB91-8F33D1B991DC}" type="pres">
      <dgm:prSet presAssocID="{10F7E0AB-F394-44C2-AB01-874BDCC00493}" presName="node" presStyleLbl="node1" presStyleIdx="14" presStyleCnt="21">
        <dgm:presLayoutVars>
          <dgm:bulletEnabled val="1"/>
        </dgm:presLayoutVars>
      </dgm:prSet>
      <dgm:spPr/>
    </dgm:pt>
    <dgm:pt modelId="{8E6AC036-ADC5-4592-9BB0-AF11C466179B}" type="pres">
      <dgm:prSet presAssocID="{1CD706CD-7200-45D4-A100-F1FC333EB6D9}" presName="sibTrans" presStyleCnt="0"/>
      <dgm:spPr/>
    </dgm:pt>
    <dgm:pt modelId="{134FF791-E7F7-4F17-8B0A-1B5289549CBB}" type="pres">
      <dgm:prSet presAssocID="{3687E14A-6067-4730-BB07-D976C420AD17}" presName="node" presStyleLbl="node1" presStyleIdx="15" presStyleCnt="21">
        <dgm:presLayoutVars>
          <dgm:bulletEnabled val="1"/>
        </dgm:presLayoutVars>
      </dgm:prSet>
      <dgm:spPr/>
    </dgm:pt>
    <dgm:pt modelId="{0291C8CC-950E-4B63-BABC-9F643D59EFC1}" type="pres">
      <dgm:prSet presAssocID="{04D132BF-9417-40E0-BA43-51EFC1D4037C}" presName="sibTrans" presStyleCnt="0"/>
      <dgm:spPr/>
    </dgm:pt>
    <dgm:pt modelId="{E4F75773-E7D7-4E15-9325-5433EA9DC7D4}" type="pres">
      <dgm:prSet presAssocID="{B4845049-A266-41B2-B672-E1B5DD8CFCC8}" presName="node" presStyleLbl="node1" presStyleIdx="16" presStyleCnt="21">
        <dgm:presLayoutVars>
          <dgm:bulletEnabled val="1"/>
        </dgm:presLayoutVars>
      </dgm:prSet>
      <dgm:spPr/>
    </dgm:pt>
    <dgm:pt modelId="{2CA241DB-F4CE-4A51-A86E-91A81C33ACBF}" type="pres">
      <dgm:prSet presAssocID="{8D7A3344-E8E4-455E-9A0F-223BB6A6C9D3}" presName="sibTrans" presStyleCnt="0"/>
      <dgm:spPr/>
    </dgm:pt>
    <dgm:pt modelId="{DD75EF46-65B0-485D-AC4B-6156775A9874}" type="pres">
      <dgm:prSet presAssocID="{D03EC62D-4AC9-4C65-BA48-D9B87D6FBCC5}" presName="node" presStyleLbl="node1" presStyleIdx="17" presStyleCnt="21">
        <dgm:presLayoutVars>
          <dgm:bulletEnabled val="1"/>
        </dgm:presLayoutVars>
      </dgm:prSet>
      <dgm:spPr/>
    </dgm:pt>
    <dgm:pt modelId="{7083AD2E-B645-44F8-B2B5-6D5D5055EFCF}" type="pres">
      <dgm:prSet presAssocID="{3D8949D7-C447-4834-B110-1DAB28010A80}" presName="sibTrans" presStyleCnt="0"/>
      <dgm:spPr/>
    </dgm:pt>
    <dgm:pt modelId="{92DC7ABE-0C5D-4AD5-B7B2-3831748B6C46}" type="pres">
      <dgm:prSet presAssocID="{590844CF-6252-488E-94E6-27BAE90F124B}" presName="node" presStyleLbl="node1" presStyleIdx="18" presStyleCnt="21">
        <dgm:presLayoutVars>
          <dgm:bulletEnabled val="1"/>
        </dgm:presLayoutVars>
      </dgm:prSet>
      <dgm:spPr/>
    </dgm:pt>
    <dgm:pt modelId="{953E2EE5-071C-4F37-B73E-909153E70267}" type="pres">
      <dgm:prSet presAssocID="{6C809588-4B02-45A2-9EC7-FDA320971E65}" presName="sibTrans" presStyleCnt="0"/>
      <dgm:spPr/>
    </dgm:pt>
    <dgm:pt modelId="{9B48D30F-2845-4E98-B599-CA0D4FE7A518}" type="pres">
      <dgm:prSet presAssocID="{A7889F27-3389-4FE4-B4CD-76BD5142CBED}" presName="node" presStyleLbl="node1" presStyleIdx="19" presStyleCnt="21">
        <dgm:presLayoutVars>
          <dgm:bulletEnabled val="1"/>
        </dgm:presLayoutVars>
      </dgm:prSet>
      <dgm:spPr/>
    </dgm:pt>
    <dgm:pt modelId="{5BB75B29-AB84-44AF-A824-B262B0495897}" type="pres">
      <dgm:prSet presAssocID="{FA5EAAF4-E4D8-4D06-B742-CED89A1A507F}" presName="sibTrans" presStyleCnt="0"/>
      <dgm:spPr/>
    </dgm:pt>
    <dgm:pt modelId="{81166D47-51FA-46E2-99CE-4AD592013DD3}" type="pres">
      <dgm:prSet presAssocID="{BDFAFD51-C5D9-4D73-B481-4559BDA66211}" presName="node" presStyleLbl="node1" presStyleIdx="20" presStyleCnt="21">
        <dgm:presLayoutVars>
          <dgm:bulletEnabled val="1"/>
        </dgm:presLayoutVars>
      </dgm:prSet>
      <dgm:spPr/>
    </dgm:pt>
  </dgm:ptLst>
  <dgm:cxnLst>
    <dgm:cxn modelId="{FDF3C80C-C238-44D6-94B1-8E4FEE6E8069}" srcId="{794D71B3-B7ED-4162-BD3C-A00BC200E6C3}" destId="{79109464-B806-4E60-BEDF-4120F4B56CB3}" srcOrd="0" destOrd="0" parTransId="{77EC6670-9340-4E72-BBA6-238D45B94BB0}" sibTransId="{631F33FD-9D96-4025-9D7D-ABCB9EF0D7BB}"/>
    <dgm:cxn modelId="{A9DAE50E-601D-40C0-9103-48D4604C0AF2}" srcId="{794D71B3-B7ED-4162-BD3C-A00BC200E6C3}" destId="{F27F6D23-21C0-47F2-AFB9-6DA16FA50F99}" srcOrd="4" destOrd="0" parTransId="{F9BB6ACD-C01A-42FE-87C0-A9CE60651348}" sibTransId="{D6AA9EED-A654-451F-B05F-47127D9F8BEA}"/>
    <dgm:cxn modelId="{B18FA810-B870-45C4-AB75-B17D3C986928}" type="presOf" srcId="{D03EC62D-4AC9-4C65-BA48-D9B87D6FBCC5}" destId="{DD75EF46-65B0-485D-AC4B-6156775A9874}" srcOrd="0" destOrd="0" presId="urn:microsoft.com/office/officeart/2005/8/layout/default"/>
    <dgm:cxn modelId="{254FD81E-BAF0-4CC6-96FE-62FDA5E4088B}" type="presOf" srcId="{B96BA6B5-F8A8-4657-813B-536CAE7B83DE}" destId="{1DA11350-4BF2-42E6-94F7-DC02B328A1DE}" srcOrd="0" destOrd="0" presId="urn:microsoft.com/office/officeart/2005/8/layout/default"/>
    <dgm:cxn modelId="{3C1A271F-97E4-45DA-8D8B-494266985128}" type="presOf" srcId="{E4685726-18C5-40C6-ACD1-D99583350C24}" destId="{5FE9428E-B3FA-46D2-8D41-9632762DA440}" srcOrd="0" destOrd="0" presId="urn:microsoft.com/office/officeart/2005/8/layout/default"/>
    <dgm:cxn modelId="{0C0EDB20-439C-4BA5-9B26-1CBDCC5E3204}" srcId="{794D71B3-B7ED-4162-BD3C-A00BC200E6C3}" destId="{83AF969C-B981-47CB-9605-19E0597A0E12}" srcOrd="1" destOrd="0" parTransId="{08EFFD4B-B27D-49EE-9E49-BDA11165DA54}" sibTransId="{192CFA0D-10B6-4C95-B872-1E3B4E1ECFF7}"/>
    <dgm:cxn modelId="{AF782021-99F3-401E-8548-BE292DF742E1}" srcId="{794D71B3-B7ED-4162-BD3C-A00BC200E6C3}" destId="{480B8176-B74F-444F-9D4A-C28D8A5F0F16}" srcOrd="13" destOrd="0" parTransId="{F1A19F8C-B2D6-4E63-944E-1AD9DA7936D7}" sibTransId="{9F08E7F1-0501-4B92-B278-B6584E1412B5}"/>
    <dgm:cxn modelId="{D89E0434-1375-4805-92B6-AFD855802A71}" srcId="{794D71B3-B7ED-4162-BD3C-A00BC200E6C3}" destId="{3687E14A-6067-4730-BB07-D976C420AD17}" srcOrd="15" destOrd="0" parTransId="{A2BFC882-C3CD-47A3-97C6-9B959EA3151C}" sibTransId="{04D132BF-9417-40E0-BA43-51EFC1D4037C}"/>
    <dgm:cxn modelId="{902D3B39-5B80-4405-8735-3EDDDECAC057}" type="presOf" srcId="{18E0B52C-E536-412D-983D-3BE4A7A7AD70}" destId="{31AB2001-73A8-420A-8A6C-CC174C0B5540}" srcOrd="0" destOrd="0" presId="urn:microsoft.com/office/officeart/2005/8/layout/default"/>
    <dgm:cxn modelId="{534CB13A-BE43-49C7-8ACA-C1187B872BCD}" srcId="{794D71B3-B7ED-4162-BD3C-A00BC200E6C3}" destId="{A3B9C5FE-C237-4A0A-9C9E-0163D1C63C0F}" srcOrd="10" destOrd="0" parTransId="{65D83269-CF5B-49E1-9450-D9140766486C}" sibTransId="{176A46E2-3D7F-484D-8DA5-349BB6B60384}"/>
    <dgm:cxn modelId="{BC48B53D-D588-443A-9B36-B4E205313EC5}" srcId="{794D71B3-B7ED-4162-BD3C-A00BC200E6C3}" destId="{C0818F17-D5F8-434B-8734-9689889BA6D6}" srcOrd="8" destOrd="0" parTransId="{B729ED18-E9D9-469B-8A71-0C9A9E2E8A26}" sibTransId="{24B07012-A455-4B3E-AEE6-3D3CF95B51EC}"/>
    <dgm:cxn modelId="{9AE7BE40-D7AC-43C3-9F75-006712C66686}" type="presOf" srcId="{A7889F27-3389-4FE4-B4CD-76BD5142CBED}" destId="{9B48D30F-2845-4E98-B599-CA0D4FE7A518}" srcOrd="0" destOrd="0" presId="urn:microsoft.com/office/officeart/2005/8/layout/default"/>
    <dgm:cxn modelId="{45D9FA62-5796-40B2-8891-184A6C578887}" srcId="{794D71B3-B7ED-4162-BD3C-A00BC200E6C3}" destId="{18E0B52C-E536-412D-983D-3BE4A7A7AD70}" srcOrd="11" destOrd="0" parTransId="{2387F083-9769-48D5-AF69-1A17D0BBDF53}" sibTransId="{D46F3E1B-A24B-4963-8F91-F315A1A60114}"/>
    <dgm:cxn modelId="{25B8ED43-8728-4C30-BEBE-380F4D970BED}" type="presOf" srcId="{14E882F7-61EE-40F6-B2EE-46DD356E3EB3}" destId="{1206FD7B-0FBC-429F-B176-46E9B0BF9F86}" srcOrd="0" destOrd="0" presId="urn:microsoft.com/office/officeart/2005/8/layout/default"/>
    <dgm:cxn modelId="{6CDE4944-1B34-4054-AD93-691DDE2554B7}" type="presOf" srcId="{79109464-B806-4E60-BEDF-4120F4B56CB3}" destId="{D1816493-F1E0-4858-AD2F-461E88E49447}" srcOrd="0" destOrd="0" presId="urn:microsoft.com/office/officeart/2005/8/layout/default"/>
    <dgm:cxn modelId="{62EBC966-6A7B-4AAA-9ABB-18948676F649}" type="presOf" srcId="{B62AB2E5-538B-45FD-84FC-DA4422B33AF7}" destId="{234172AA-377E-417B-B6BA-7218B8308AA8}" srcOrd="0" destOrd="0" presId="urn:microsoft.com/office/officeart/2005/8/layout/default"/>
    <dgm:cxn modelId="{D47A5A47-8BF2-4A1F-8F51-D83B84BB5DE5}" srcId="{794D71B3-B7ED-4162-BD3C-A00BC200E6C3}" destId="{4CE53021-372E-4A19-B927-96A11384BF3C}" srcOrd="9" destOrd="0" parTransId="{B7778C5A-560D-46F8-8645-12BC9459AF7C}" sibTransId="{D84D511F-F398-4900-9B16-80B9CFC1D400}"/>
    <dgm:cxn modelId="{4CCE446A-826C-4B17-A11D-C4C78D8BE36B}" type="presOf" srcId="{590844CF-6252-488E-94E6-27BAE90F124B}" destId="{92DC7ABE-0C5D-4AD5-B7B2-3831748B6C46}" srcOrd="0" destOrd="0" presId="urn:microsoft.com/office/officeart/2005/8/layout/default"/>
    <dgm:cxn modelId="{D84CD54C-2241-4E5F-88B2-2704D15C84E7}" type="presOf" srcId="{BDFAFD51-C5D9-4D73-B481-4559BDA66211}" destId="{81166D47-51FA-46E2-99CE-4AD592013DD3}" srcOrd="0" destOrd="0" presId="urn:microsoft.com/office/officeart/2005/8/layout/default"/>
    <dgm:cxn modelId="{75ECBE72-58E5-444C-8059-7053350CB90A}" srcId="{794D71B3-B7ED-4162-BD3C-A00BC200E6C3}" destId="{590844CF-6252-488E-94E6-27BAE90F124B}" srcOrd="18" destOrd="0" parTransId="{13AA2A68-3E4D-49F7-9BFE-FBC6885B030B}" sibTransId="{6C809588-4B02-45A2-9EC7-FDA320971E65}"/>
    <dgm:cxn modelId="{9315DA72-5075-4F12-A1D1-BD7220E13ECA}" type="presOf" srcId="{480B8176-B74F-444F-9D4A-C28D8A5F0F16}" destId="{8CE73046-7296-4231-8EF6-0D260C11D4E2}" srcOrd="0" destOrd="0" presId="urn:microsoft.com/office/officeart/2005/8/layout/default"/>
    <dgm:cxn modelId="{3214717D-6368-45D4-9BB5-48F1049062DD}" type="presOf" srcId="{10F7E0AB-F394-44C2-AB01-874BDCC00493}" destId="{E939B097-1E95-4462-AB91-8F33D1B991DC}" srcOrd="0" destOrd="0" presId="urn:microsoft.com/office/officeart/2005/8/layout/default"/>
    <dgm:cxn modelId="{4B36F980-2933-4069-A551-EB1CA4102281}" srcId="{794D71B3-B7ED-4162-BD3C-A00BC200E6C3}" destId="{E4685726-18C5-40C6-ACD1-D99583350C24}" srcOrd="2" destOrd="0" parTransId="{66338DD9-705A-48FC-9B74-868B54A48C44}" sibTransId="{E0F71586-0F29-4F9D-BC2D-853E12812014}"/>
    <dgm:cxn modelId="{F9A46489-9C8D-470C-A7FE-0430B909C5D9}" type="presOf" srcId="{F27F6D23-21C0-47F2-AFB9-6DA16FA50F99}" destId="{6C136176-F75F-4258-B470-66A7990368D3}" srcOrd="0" destOrd="0" presId="urn:microsoft.com/office/officeart/2005/8/layout/default"/>
    <dgm:cxn modelId="{24536A89-8471-452E-B62B-04E21CB60B36}" type="presOf" srcId="{A3B9C5FE-C237-4A0A-9C9E-0163D1C63C0F}" destId="{3721A884-4D70-414A-AFB5-27D0310E0D6D}" srcOrd="0" destOrd="0" presId="urn:microsoft.com/office/officeart/2005/8/layout/default"/>
    <dgm:cxn modelId="{68C6BC94-07EA-4D5B-A265-5F262E214458}" srcId="{794D71B3-B7ED-4162-BD3C-A00BC200E6C3}" destId="{A7889F27-3389-4FE4-B4CD-76BD5142CBED}" srcOrd="19" destOrd="0" parTransId="{190424B6-760E-49A5-BC50-9271BFA7B794}" sibTransId="{FA5EAAF4-E4D8-4D06-B742-CED89A1A507F}"/>
    <dgm:cxn modelId="{78993897-7E40-4085-85F2-0B53F981B93D}" srcId="{794D71B3-B7ED-4162-BD3C-A00BC200E6C3}" destId="{C0EC5D3C-46E0-403A-89F4-98D19E0B6E3D}" srcOrd="12" destOrd="0" parTransId="{6684634B-F03E-4210-B000-A5B00D483B58}" sibTransId="{BD941244-4904-44B1-806B-40D03670AB78}"/>
    <dgm:cxn modelId="{EF5C8B98-DAC0-432F-B62E-812331E30FE6}" type="presOf" srcId="{4CE53021-372E-4A19-B927-96A11384BF3C}" destId="{D066AE5A-C69B-4B0C-8139-73C6BFAC8B0C}" srcOrd="0" destOrd="0" presId="urn:microsoft.com/office/officeart/2005/8/layout/default"/>
    <dgm:cxn modelId="{636DA7AA-F00E-450A-89C8-B1B531C1D159}" type="presOf" srcId="{60283DAD-AE8C-4B66-AAB5-07914BD80D59}" destId="{D43904A0-BE27-471B-A5A0-461DD35C57C0}" srcOrd="0" destOrd="0" presId="urn:microsoft.com/office/officeart/2005/8/layout/default"/>
    <dgm:cxn modelId="{C45C3DAF-A97A-4798-A62E-2B2CD29C846C}" srcId="{794D71B3-B7ED-4162-BD3C-A00BC200E6C3}" destId="{D03EC62D-4AC9-4C65-BA48-D9B87D6FBCC5}" srcOrd="17" destOrd="0" parTransId="{B7F3186E-F2B2-4847-8F3C-E535ED3EB608}" sibTransId="{3D8949D7-C447-4834-B110-1DAB28010A80}"/>
    <dgm:cxn modelId="{7BA55DB1-B6C5-4610-9BC5-8106CFD4517D}" type="presOf" srcId="{C0EC5D3C-46E0-403A-89F4-98D19E0B6E3D}" destId="{275CC2D7-E3AC-4763-8A06-96C46F61702B}" srcOrd="0" destOrd="0" presId="urn:microsoft.com/office/officeart/2005/8/layout/default"/>
    <dgm:cxn modelId="{4E55E0BA-9C78-41E9-B82F-2A6F62D52834}" type="presOf" srcId="{3687E14A-6067-4730-BB07-D976C420AD17}" destId="{134FF791-E7F7-4F17-8B0A-1B5289549CBB}" srcOrd="0" destOrd="0" presId="urn:microsoft.com/office/officeart/2005/8/layout/default"/>
    <dgm:cxn modelId="{C6D7E9CD-A23C-461C-BAE3-05BAEFE15D43}" srcId="{794D71B3-B7ED-4162-BD3C-A00BC200E6C3}" destId="{B62AB2E5-538B-45FD-84FC-DA4422B33AF7}" srcOrd="6" destOrd="0" parTransId="{2B220098-E889-4E8D-BE5F-8FC6A5621817}" sibTransId="{FB1D0364-E596-4019-B9F5-A67BF1A39BB5}"/>
    <dgm:cxn modelId="{06DF51CF-1783-4A56-BC63-E570813E5E84}" type="presOf" srcId="{83AF969C-B981-47CB-9605-19E0597A0E12}" destId="{14E574A2-D7AF-446D-B57F-BF7F2085389D}" srcOrd="0" destOrd="0" presId="urn:microsoft.com/office/officeart/2005/8/layout/default"/>
    <dgm:cxn modelId="{E55F0ED6-F85D-4F00-BDAA-5F41A8B45B0F}" srcId="{794D71B3-B7ED-4162-BD3C-A00BC200E6C3}" destId="{BDFAFD51-C5D9-4D73-B481-4559BDA66211}" srcOrd="20" destOrd="0" parTransId="{B11C72E5-EEAF-4697-BEAE-021F9334CB0A}" sibTransId="{DE887CA6-0550-42B0-B495-60DD3277FFE2}"/>
    <dgm:cxn modelId="{768733D8-B534-4AEC-BB5D-FD2FAFDAE684}" type="presOf" srcId="{B4845049-A266-41B2-B672-E1B5DD8CFCC8}" destId="{E4F75773-E7D7-4E15-9325-5433EA9DC7D4}" srcOrd="0" destOrd="0" presId="urn:microsoft.com/office/officeart/2005/8/layout/default"/>
    <dgm:cxn modelId="{33B06DD8-A7C0-49D7-BA28-6D604207AE4F}" srcId="{794D71B3-B7ED-4162-BD3C-A00BC200E6C3}" destId="{10F7E0AB-F394-44C2-AB01-874BDCC00493}" srcOrd="14" destOrd="0" parTransId="{382EDF6B-4790-4D0F-9BEE-5BA56BC44D41}" sibTransId="{1CD706CD-7200-45D4-A100-F1FC333EB6D9}"/>
    <dgm:cxn modelId="{B67C16D9-2E83-4590-9AC3-0C2EAF923A08}" type="presOf" srcId="{794D71B3-B7ED-4162-BD3C-A00BC200E6C3}" destId="{67C6CFC3-96E4-408F-964A-2FD3A6B3C94E}" srcOrd="0" destOrd="0" presId="urn:microsoft.com/office/officeart/2005/8/layout/default"/>
    <dgm:cxn modelId="{6BAD0FDA-B9BE-4907-ACE2-626A397EC9D0}" srcId="{794D71B3-B7ED-4162-BD3C-A00BC200E6C3}" destId="{B4845049-A266-41B2-B672-E1B5DD8CFCC8}" srcOrd="16" destOrd="0" parTransId="{6745FAB2-8097-4B9B-9442-C0D532A72CF9}" sibTransId="{8D7A3344-E8E4-455E-9A0F-223BB6A6C9D3}"/>
    <dgm:cxn modelId="{D32794DF-11DE-4AFD-BB81-7A9FDF32B59A}" srcId="{794D71B3-B7ED-4162-BD3C-A00BC200E6C3}" destId="{14E882F7-61EE-40F6-B2EE-46DD356E3EB3}" srcOrd="7" destOrd="0" parTransId="{4BD9A240-EDB1-4689-9E7D-7C72AB3BD0C0}" sibTransId="{5C9869CE-C492-4E7C-8052-0902DBCEEF7E}"/>
    <dgm:cxn modelId="{FA5C2FE3-55E1-4E06-8EFB-88B8901733B3}" type="presOf" srcId="{C0818F17-D5F8-434B-8734-9689889BA6D6}" destId="{3D6EA0B1-ED6D-4E10-ABCF-52D0627DE1F7}" srcOrd="0" destOrd="0" presId="urn:microsoft.com/office/officeart/2005/8/layout/default"/>
    <dgm:cxn modelId="{675259E6-45BB-40F8-86E7-F2E542809003}" srcId="{794D71B3-B7ED-4162-BD3C-A00BC200E6C3}" destId="{60283DAD-AE8C-4B66-AAB5-07914BD80D59}" srcOrd="3" destOrd="0" parTransId="{A2C5E4E9-9F92-4A2D-901F-C56C15DD55FA}" sibTransId="{E0CA0E3A-7364-4315-8857-B023BC49B827}"/>
    <dgm:cxn modelId="{C9E4CBEA-5E2E-4EA6-9A77-941DA7E855D1}" srcId="{794D71B3-B7ED-4162-BD3C-A00BC200E6C3}" destId="{B96BA6B5-F8A8-4657-813B-536CAE7B83DE}" srcOrd="5" destOrd="0" parTransId="{1C7A817D-D4F2-4779-AB8D-64B6E5A0B2DC}" sibTransId="{2C746354-64B5-427F-9824-D4B3B7696DF7}"/>
    <dgm:cxn modelId="{17580B5B-E840-4FE7-8A00-162212F3CF5E}" type="presParOf" srcId="{67C6CFC3-96E4-408F-964A-2FD3A6B3C94E}" destId="{D1816493-F1E0-4858-AD2F-461E88E49447}" srcOrd="0" destOrd="0" presId="urn:microsoft.com/office/officeart/2005/8/layout/default"/>
    <dgm:cxn modelId="{AF9224C8-2606-4387-A1C0-EDB0231E7B93}" type="presParOf" srcId="{67C6CFC3-96E4-408F-964A-2FD3A6B3C94E}" destId="{3A22C2F8-A234-4856-AF57-16F0077A2DD1}" srcOrd="1" destOrd="0" presId="urn:microsoft.com/office/officeart/2005/8/layout/default"/>
    <dgm:cxn modelId="{2224C4E9-C2E9-448B-84F0-57C6FFA90D18}" type="presParOf" srcId="{67C6CFC3-96E4-408F-964A-2FD3A6B3C94E}" destId="{14E574A2-D7AF-446D-B57F-BF7F2085389D}" srcOrd="2" destOrd="0" presId="urn:microsoft.com/office/officeart/2005/8/layout/default"/>
    <dgm:cxn modelId="{A047681F-E0A5-448E-AEB7-338153BDC558}" type="presParOf" srcId="{67C6CFC3-96E4-408F-964A-2FD3A6B3C94E}" destId="{5176359A-CE0F-4F4C-94A6-2C88F7672DEF}" srcOrd="3" destOrd="0" presId="urn:microsoft.com/office/officeart/2005/8/layout/default"/>
    <dgm:cxn modelId="{F61CEFB1-A107-4A38-ABFE-B7FCBC4A69F7}" type="presParOf" srcId="{67C6CFC3-96E4-408F-964A-2FD3A6B3C94E}" destId="{5FE9428E-B3FA-46D2-8D41-9632762DA440}" srcOrd="4" destOrd="0" presId="urn:microsoft.com/office/officeart/2005/8/layout/default"/>
    <dgm:cxn modelId="{A87F1746-5F6C-450C-B074-0D81319149CA}" type="presParOf" srcId="{67C6CFC3-96E4-408F-964A-2FD3A6B3C94E}" destId="{78B6AD57-BFA4-4111-94E3-26C66843B222}" srcOrd="5" destOrd="0" presId="urn:microsoft.com/office/officeart/2005/8/layout/default"/>
    <dgm:cxn modelId="{6BB3418A-7B30-40EF-A599-61BDE3A027CB}" type="presParOf" srcId="{67C6CFC3-96E4-408F-964A-2FD3A6B3C94E}" destId="{D43904A0-BE27-471B-A5A0-461DD35C57C0}" srcOrd="6" destOrd="0" presId="urn:microsoft.com/office/officeart/2005/8/layout/default"/>
    <dgm:cxn modelId="{07F3A05D-5E2E-468C-A2BD-9B0B6686C357}" type="presParOf" srcId="{67C6CFC3-96E4-408F-964A-2FD3A6B3C94E}" destId="{3D3A50EA-E3F2-4BE4-82C1-FFE3FEC440ED}" srcOrd="7" destOrd="0" presId="urn:microsoft.com/office/officeart/2005/8/layout/default"/>
    <dgm:cxn modelId="{0A69EEEE-ED1B-45EB-840E-258F536CB350}" type="presParOf" srcId="{67C6CFC3-96E4-408F-964A-2FD3A6B3C94E}" destId="{6C136176-F75F-4258-B470-66A7990368D3}" srcOrd="8" destOrd="0" presId="urn:microsoft.com/office/officeart/2005/8/layout/default"/>
    <dgm:cxn modelId="{FDE4F992-B035-4E18-B671-F444CE450255}" type="presParOf" srcId="{67C6CFC3-96E4-408F-964A-2FD3A6B3C94E}" destId="{DAF17180-ED43-4249-92D4-13CA54493EAA}" srcOrd="9" destOrd="0" presId="urn:microsoft.com/office/officeart/2005/8/layout/default"/>
    <dgm:cxn modelId="{26CE0A02-AB77-4DB9-9BEB-472FC7657DE6}" type="presParOf" srcId="{67C6CFC3-96E4-408F-964A-2FD3A6B3C94E}" destId="{1DA11350-4BF2-42E6-94F7-DC02B328A1DE}" srcOrd="10" destOrd="0" presId="urn:microsoft.com/office/officeart/2005/8/layout/default"/>
    <dgm:cxn modelId="{8418579C-DB75-4CC4-AE80-61338F5B855F}" type="presParOf" srcId="{67C6CFC3-96E4-408F-964A-2FD3A6B3C94E}" destId="{CBB49974-7A7C-4618-9EAF-1A772DB9A952}" srcOrd="11" destOrd="0" presId="urn:microsoft.com/office/officeart/2005/8/layout/default"/>
    <dgm:cxn modelId="{F2ADA5E1-CEC0-4EE7-BC4D-B1E9AAC91FA1}" type="presParOf" srcId="{67C6CFC3-96E4-408F-964A-2FD3A6B3C94E}" destId="{234172AA-377E-417B-B6BA-7218B8308AA8}" srcOrd="12" destOrd="0" presId="urn:microsoft.com/office/officeart/2005/8/layout/default"/>
    <dgm:cxn modelId="{26E4441F-FF6D-467F-88E2-BAA4E556EA46}" type="presParOf" srcId="{67C6CFC3-96E4-408F-964A-2FD3A6B3C94E}" destId="{1CC1E3F8-2A53-4E3B-AD26-185FF86AC163}" srcOrd="13" destOrd="0" presId="urn:microsoft.com/office/officeart/2005/8/layout/default"/>
    <dgm:cxn modelId="{C8E0519D-FC37-4086-AAA2-5D416DA76067}" type="presParOf" srcId="{67C6CFC3-96E4-408F-964A-2FD3A6B3C94E}" destId="{1206FD7B-0FBC-429F-B176-46E9B0BF9F86}" srcOrd="14" destOrd="0" presId="urn:microsoft.com/office/officeart/2005/8/layout/default"/>
    <dgm:cxn modelId="{0595A258-6D26-4A43-8BFF-165B47219105}" type="presParOf" srcId="{67C6CFC3-96E4-408F-964A-2FD3A6B3C94E}" destId="{800978D2-E068-4C43-B5A3-A345EF323B15}" srcOrd="15" destOrd="0" presId="urn:microsoft.com/office/officeart/2005/8/layout/default"/>
    <dgm:cxn modelId="{C44CD5BB-F785-4D5E-A7DF-088407BFA273}" type="presParOf" srcId="{67C6CFC3-96E4-408F-964A-2FD3A6B3C94E}" destId="{3D6EA0B1-ED6D-4E10-ABCF-52D0627DE1F7}" srcOrd="16" destOrd="0" presId="urn:microsoft.com/office/officeart/2005/8/layout/default"/>
    <dgm:cxn modelId="{4DAB6428-EDB1-44B6-9F34-7C039C63E298}" type="presParOf" srcId="{67C6CFC3-96E4-408F-964A-2FD3A6B3C94E}" destId="{EEAC3A9D-6F05-4B44-B8E9-DA3FC0A47554}" srcOrd="17" destOrd="0" presId="urn:microsoft.com/office/officeart/2005/8/layout/default"/>
    <dgm:cxn modelId="{3085D5E8-80C9-47C4-A294-682608029BCA}" type="presParOf" srcId="{67C6CFC3-96E4-408F-964A-2FD3A6B3C94E}" destId="{D066AE5A-C69B-4B0C-8139-73C6BFAC8B0C}" srcOrd="18" destOrd="0" presId="urn:microsoft.com/office/officeart/2005/8/layout/default"/>
    <dgm:cxn modelId="{82B8A618-06AC-40A9-A958-4888B6BDE08C}" type="presParOf" srcId="{67C6CFC3-96E4-408F-964A-2FD3A6B3C94E}" destId="{BD2DB25F-7698-44C9-84B3-D939AC9AA245}" srcOrd="19" destOrd="0" presId="urn:microsoft.com/office/officeart/2005/8/layout/default"/>
    <dgm:cxn modelId="{25812377-922E-4A15-A5AA-F94AE4D6DEEB}" type="presParOf" srcId="{67C6CFC3-96E4-408F-964A-2FD3A6B3C94E}" destId="{3721A884-4D70-414A-AFB5-27D0310E0D6D}" srcOrd="20" destOrd="0" presId="urn:microsoft.com/office/officeart/2005/8/layout/default"/>
    <dgm:cxn modelId="{831111BB-5CF5-45A6-8959-9518F1CD201C}" type="presParOf" srcId="{67C6CFC3-96E4-408F-964A-2FD3A6B3C94E}" destId="{0851784E-29A1-45CC-B36F-D5569AFD08CE}" srcOrd="21" destOrd="0" presId="urn:microsoft.com/office/officeart/2005/8/layout/default"/>
    <dgm:cxn modelId="{5C384E6C-E9C1-4BB8-B27B-8DC920F322E2}" type="presParOf" srcId="{67C6CFC3-96E4-408F-964A-2FD3A6B3C94E}" destId="{31AB2001-73A8-420A-8A6C-CC174C0B5540}" srcOrd="22" destOrd="0" presId="urn:microsoft.com/office/officeart/2005/8/layout/default"/>
    <dgm:cxn modelId="{42643AF1-1F04-4029-BB7C-074FFF8A4CC3}" type="presParOf" srcId="{67C6CFC3-96E4-408F-964A-2FD3A6B3C94E}" destId="{098D093A-5FC1-4390-9C4B-327E4C0C0816}" srcOrd="23" destOrd="0" presId="urn:microsoft.com/office/officeart/2005/8/layout/default"/>
    <dgm:cxn modelId="{E7EC1F85-D14F-4B18-8010-FB5CBA66122E}" type="presParOf" srcId="{67C6CFC3-96E4-408F-964A-2FD3A6B3C94E}" destId="{275CC2D7-E3AC-4763-8A06-96C46F61702B}" srcOrd="24" destOrd="0" presId="urn:microsoft.com/office/officeart/2005/8/layout/default"/>
    <dgm:cxn modelId="{26E99A8A-B108-4E1A-9F69-E7088DBA5291}" type="presParOf" srcId="{67C6CFC3-96E4-408F-964A-2FD3A6B3C94E}" destId="{932CCB09-1A53-4B69-986E-58B59E4CE12D}" srcOrd="25" destOrd="0" presId="urn:microsoft.com/office/officeart/2005/8/layout/default"/>
    <dgm:cxn modelId="{64CDB61E-6F67-4BD5-AF6C-CF55BD1EC0F5}" type="presParOf" srcId="{67C6CFC3-96E4-408F-964A-2FD3A6B3C94E}" destId="{8CE73046-7296-4231-8EF6-0D260C11D4E2}" srcOrd="26" destOrd="0" presId="urn:microsoft.com/office/officeart/2005/8/layout/default"/>
    <dgm:cxn modelId="{6618943B-E7B6-49C6-BD63-4490BEF53C01}" type="presParOf" srcId="{67C6CFC3-96E4-408F-964A-2FD3A6B3C94E}" destId="{B82767EF-469F-4BC2-BCBD-556064E9AE8E}" srcOrd="27" destOrd="0" presId="urn:microsoft.com/office/officeart/2005/8/layout/default"/>
    <dgm:cxn modelId="{BDF6793D-86BC-4049-8AAF-868F27B0BA5E}" type="presParOf" srcId="{67C6CFC3-96E4-408F-964A-2FD3A6B3C94E}" destId="{E939B097-1E95-4462-AB91-8F33D1B991DC}" srcOrd="28" destOrd="0" presId="urn:microsoft.com/office/officeart/2005/8/layout/default"/>
    <dgm:cxn modelId="{1AC78694-3EAC-4BA6-AFE8-0E42C5BFCEB9}" type="presParOf" srcId="{67C6CFC3-96E4-408F-964A-2FD3A6B3C94E}" destId="{8E6AC036-ADC5-4592-9BB0-AF11C466179B}" srcOrd="29" destOrd="0" presId="urn:microsoft.com/office/officeart/2005/8/layout/default"/>
    <dgm:cxn modelId="{2A3A34F7-EE63-42EF-B6CF-B1690A7F8B59}" type="presParOf" srcId="{67C6CFC3-96E4-408F-964A-2FD3A6B3C94E}" destId="{134FF791-E7F7-4F17-8B0A-1B5289549CBB}" srcOrd="30" destOrd="0" presId="urn:microsoft.com/office/officeart/2005/8/layout/default"/>
    <dgm:cxn modelId="{A6AE930B-F30C-45B5-9A8D-223CC011C4DA}" type="presParOf" srcId="{67C6CFC3-96E4-408F-964A-2FD3A6B3C94E}" destId="{0291C8CC-950E-4B63-BABC-9F643D59EFC1}" srcOrd="31" destOrd="0" presId="urn:microsoft.com/office/officeart/2005/8/layout/default"/>
    <dgm:cxn modelId="{1A14CF16-575D-4270-AA73-BAF9513A0C3A}" type="presParOf" srcId="{67C6CFC3-96E4-408F-964A-2FD3A6B3C94E}" destId="{E4F75773-E7D7-4E15-9325-5433EA9DC7D4}" srcOrd="32" destOrd="0" presId="urn:microsoft.com/office/officeart/2005/8/layout/default"/>
    <dgm:cxn modelId="{F3E78659-62CF-4D30-B2A7-9DB3BF62437C}" type="presParOf" srcId="{67C6CFC3-96E4-408F-964A-2FD3A6B3C94E}" destId="{2CA241DB-F4CE-4A51-A86E-91A81C33ACBF}" srcOrd="33" destOrd="0" presId="urn:microsoft.com/office/officeart/2005/8/layout/default"/>
    <dgm:cxn modelId="{F5EBF6CC-49F5-4592-85B2-9B5A56EFE6F5}" type="presParOf" srcId="{67C6CFC3-96E4-408F-964A-2FD3A6B3C94E}" destId="{DD75EF46-65B0-485D-AC4B-6156775A9874}" srcOrd="34" destOrd="0" presId="urn:microsoft.com/office/officeart/2005/8/layout/default"/>
    <dgm:cxn modelId="{0A809135-C23F-4F56-84CB-A864F4992A59}" type="presParOf" srcId="{67C6CFC3-96E4-408F-964A-2FD3A6B3C94E}" destId="{7083AD2E-B645-44F8-B2B5-6D5D5055EFCF}" srcOrd="35" destOrd="0" presId="urn:microsoft.com/office/officeart/2005/8/layout/default"/>
    <dgm:cxn modelId="{2635AE83-FDFA-424B-85BA-34A6602FF510}" type="presParOf" srcId="{67C6CFC3-96E4-408F-964A-2FD3A6B3C94E}" destId="{92DC7ABE-0C5D-4AD5-B7B2-3831748B6C46}" srcOrd="36" destOrd="0" presId="urn:microsoft.com/office/officeart/2005/8/layout/default"/>
    <dgm:cxn modelId="{9034BFA7-8C36-4203-8B4D-E5946134166A}" type="presParOf" srcId="{67C6CFC3-96E4-408F-964A-2FD3A6B3C94E}" destId="{953E2EE5-071C-4F37-B73E-909153E70267}" srcOrd="37" destOrd="0" presId="urn:microsoft.com/office/officeart/2005/8/layout/default"/>
    <dgm:cxn modelId="{FD9753AD-7AF2-497E-9A3F-F96FC30D1BFE}" type="presParOf" srcId="{67C6CFC3-96E4-408F-964A-2FD3A6B3C94E}" destId="{9B48D30F-2845-4E98-B599-CA0D4FE7A518}" srcOrd="38" destOrd="0" presId="urn:microsoft.com/office/officeart/2005/8/layout/default"/>
    <dgm:cxn modelId="{D66E32B2-1237-4252-BB1D-1A4A8C75A94D}" type="presParOf" srcId="{67C6CFC3-96E4-408F-964A-2FD3A6B3C94E}" destId="{5BB75B29-AB84-44AF-A824-B262B0495897}" srcOrd="39" destOrd="0" presId="urn:microsoft.com/office/officeart/2005/8/layout/default"/>
    <dgm:cxn modelId="{BB53C8AB-E43F-4647-A3A4-B4FF01877069}" type="presParOf" srcId="{67C6CFC3-96E4-408F-964A-2FD3A6B3C94E}" destId="{81166D47-51FA-46E2-99CE-4AD592013DD3}" srcOrd="4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802E3-3689-4C3D-B127-F81091F4D51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CDDB1-F4ED-44F3-B067-A29C1FAB0AE3}">
      <dgm:prSet phldrT="[Text]" phldr="0"/>
      <dgm:spPr/>
      <dgm:t>
        <a:bodyPr/>
        <a:lstStyle/>
        <a:p>
          <a:pPr rtl="0"/>
          <a:r>
            <a:rPr lang="en-US">
              <a:latin typeface="Grandview Display"/>
            </a:rPr>
            <a:t>UC01:                create and register DPP</a:t>
          </a:r>
          <a:endParaRPr lang="en-US"/>
        </a:p>
      </dgm:t>
    </dgm:pt>
    <dgm:pt modelId="{8BE32E38-7924-4741-8999-B4B874D1DF17}" type="parTrans" cxnId="{B2F57B7B-7CE1-4140-AD17-855CF140466F}">
      <dgm:prSet/>
      <dgm:spPr/>
      <dgm:t>
        <a:bodyPr/>
        <a:lstStyle/>
        <a:p>
          <a:endParaRPr lang="en-US"/>
        </a:p>
      </dgm:t>
    </dgm:pt>
    <dgm:pt modelId="{C9716C90-C28F-4AE0-A36B-F2222B7FAAF5}" type="sibTrans" cxnId="{B2F57B7B-7CE1-4140-AD17-855CF140466F}">
      <dgm:prSet/>
      <dgm:spPr/>
      <dgm:t>
        <a:bodyPr/>
        <a:lstStyle/>
        <a:p>
          <a:endParaRPr lang="en-US"/>
        </a:p>
      </dgm:t>
    </dgm:pt>
    <dgm:pt modelId="{EB7CEE96-6C65-4A95-A3BE-85F58C21DD24}">
      <dgm:prSet phldrT="[Text]" phldr="0"/>
      <dgm:spPr/>
      <dgm:t>
        <a:bodyPr/>
        <a:lstStyle/>
        <a:p>
          <a:pPr rtl="0"/>
          <a:r>
            <a:rPr lang="en-US">
              <a:latin typeface="Grandview Display"/>
            </a:rPr>
            <a:t>UC02: read/search</a:t>
          </a:r>
          <a:endParaRPr lang="en-US"/>
        </a:p>
      </dgm:t>
    </dgm:pt>
    <dgm:pt modelId="{55189DEC-918E-46D8-9919-44A087DF08B2}" type="parTrans" cxnId="{4C9FF12A-430E-44AF-8962-978E47EFF93D}">
      <dgm:prSet/>
      <dgm:spPr/>
      <dgm:t>
        <a:bodyPr/>
        <a:lstStyle/>
        <a:p>
          <a:endParaRPr lang="en-US"/>
        </a:p>
      </dgm:t>
    </dgm:pt>
    <dgm:pt modelId="{2413A0A2-FDCD-46BA-B1AC-7805F5283BFC}" type="sibTrans" cxnId="{4C9FF12A-430E-44AF-8962-978E47EFF93D}">
      <dgm:prSet/>
      <dgm:spPr/>
      <dgm:t>
        <a:bodyPr/>
        <a:lstStyle/>
        <a:p>
          <a:endParaRPr lang="en-US"/>
        </a:p>
      </dgm:t>
    </dgm:pt>
    <dgm:pt modelId="{A76F6AD2-B730-4085-8A45-0A5904725D73}">
      <dgm:prSet phldrT="[Text]" phldr="0"/>
      <dgm:spPr/>
      <dgm:t>
        <a:bodyPr/>
        <a:lstStyle/>
        <a:p>
          <a:pPr rtl="0"/>
          <a:r>
            <a:rPr lang="en-US">
              <a:latin typeface="Grandview Display"/>
            </a:rPr>
            <a:t>UC03:     update DPP</a:t>
          </a:r>
          <a:endParaRPr lang="en-US"/>
        </a:p>
      </dgm:t>
    </dgm:pt>
    <dgm:pt modelId="{C0112760-D712-43E8-9D5D-F07F50A925E3}" type="parTrans" cxnId="{0ED0D3DF-DE7E-4113-B70F-091DD0019BC1}">
      <dgm:prSet/>
      <dgm:spPr/>
      <dgm:t>
        <a:bodyPr/>
        <a:lstStyle/>
        <a:p>
          <a:endParaRPr lang="en-US"/>
        </a:p>
      </dgm:t>
    </dgm:pt>
    <dgm:pt modelId="{A667875A-C2D4-4E7D-BC13-4D13769ABF0F}" type="sibTrans" cxnId="{0ED0D3DF-DE7E-4113-B70F-091DD0019BC1}">
      <dgm:prSet/>
      <dgm:spPr/>
      <dgm:t>
        <a:bodyPr/>
        <a:lstStyle/>
        <a:p>
          <a:endParaRPr lang="en-US"/>
        </a:p>
      </dgm:t>
    </dgm:pt>
    <dgm:pt modelId="{B7602D01-DA77-4BA1-BBCA-A090CCFB1463}">
      <dgm:prSet phldrT="[Text]" phldr="0"/>
      <dgm:spPr/>
      <dgm:t>
        <a:bodyPr/>
        <a:lstStyle/>
        <a:p>
          <a:pPr rtl="0"/>
          <a:r>
            <a:rPr lang="en-US">
              <a:latin typeface="Grandview Display"/>
            </a:rPr>
            <a:t>UC04:       display DPP information</a:t>
          </a:r>
          <a:endParaRPr lang="en-US"/>
        </a:p>
      </dgm:t>
    </dgm:pt>
    <dgm:pt modelId="{FDC80F35-9FDF-45A9-94B1-D0CF98340922}" type="parTrans" cxnId="{9F835F80-88AB-4CC9-86A0-21EC923680E8}">
      <dgm:prSet/>
      <dgm:spPr/>
      <dgm:t>
        <a:bodyPr/>
        <a:lstStyle/>
        <a:p>
          <a:endParaRPr lang="en-US"/>
        </a:p>
      </dgm:t>
    </dgm:pt>
    <dgm:pt modelId="{1DB95246-FECE-4E47-A374-9D86CB7BF353}" type="sibTrans" cxnId="{9F835F80-88AB-4CC9-86A0-21EC923680E8}">
      <dgm:prSet/>
      <dgm:spPr/>
      <dgm:t>
        <a:bodyPr/>
        <a:lstStyle/>
        <a:p>
          <a:endParaRPr lang="en-US"/>
        </a:p>
      </dgm:t>
    </dgm:pt>
    <dgm:pt modelId="{8F1C1416-8A2E-41E6-B0F5-CA21C2447CF6}">
      <dgm:prSet phldrT="[Text]" phldr="0"/>
      <dgm:spPr/>
      <dgm:t>
        <a:bodyPr/>
        <a:lstStyle/>
        <a:p>
          <a:pPr rtl="0"/>
          <a:r>
            <a:rPr lang="en-US">
              <a:latin typeface="Grandview Display"/>
            </a:rPr>
            <a:t>UC05: exporting DPPs</a:t>
          </a:r>
          <a:endParaRPr lang="en-US"/>
        </a:p>
      </dgm:t>
    </dgm:pt>
    <dgm:pt modelId="{2B0FEE3F-055B-4D67-975E-4D1B571E5146}" type="parTrans" cxnId="{F673365F-1163-44EC-A318-2198BED122B4}">
      <dgm:prSet/>
      <dgm:spPr/>
      <dgm:t>
        <a:bodyPr/>
        <a:lstStyle/>
        <a:p>
          <a:endParaRPr lang="en-US"/>
        </a:p>
      </dgm:t>
    </dgm:pt>
    <dgm:pt modelId="{2E05926D-34D1-40CB-A3E6-958282237288}" type="sibTrans" cxnId="{F673365F-1163-44EC-A318-2198BED122B4}">
      <dgm:prSet/>
      <dgm:spPr/>
      <dgm:t>
        <a:bodyPr/>
        <a:lstStyle/>
        <a:p>
          <a:endParaRPr lang="en-US"/>
        </a:p>
      </dgm:t>
    </dgm:pt>
    <dgm:pt modelId="{C6C9EC61-3582-45F3-AB30-2A1A6F285DF2}" type="pres">
      <dgm:prSet presAssocID="{177802E3-3689-4C3D-B127-F81091F4D514}" presName="diagram" presStyleCnt="0">
        <dgm:presLayoutVars>
          <dgm:dir/>
          <dgm:resizeHandles val="exact"/>
        </dgm:presLayoutVars>
      </dgm:prSet>
      <dgm:spPr/>
    </dgm:pt>
    <dgm:pt modelId="{864AC05F-EA67-4E6E-B7AF-7EF7A48B1F40}" type="pres">
      <dgm:prSet presAssocID="{AF6CDDB1-F4ED-44F3-B067-A29C1FAB0AE3}" presName="node" presStyleLbl="node1" presStyleIdx="0" presStyleCnt="5">
        <dgm:presLayoutVars>
          <dgm:bulletEnabled val="1"/>
        </dgm:presLayoutVars>
      </dgm:prSet>
      <dgm:spPr/>
    </dgm:pt>
    <dgm:pt modelId="{415C6E36-029F-45B9-8FC2-9EF9F850F5AF}" type="pres">
      <dgm:prSet presAssocID="{C9716C90-C28F-4AE0-A36B-F2222B7FAAF5}" presName="sibTrans" presStyleCnt="0"/>
      <dgm:spPr/>
    </dgm:pt>
    <dgm:pt modelId="{B88B584F-087B-4534-95A6-EABDAB91EAA2}" type="pres">
      <dgm:prSet presAssocID="{EB7CEE96-6C65-4A95-A3BE-85F58C21DD24}" presName="node" presStyleLbl="node1" presStyleIdx="1" presStyleCnt="5">
        <dgm:presLayoutVars>
          <dgm:bulletEnabled val="1"/>
        </dgm:presLayoutVars>
      </dgm:prSet>
      <dgm:spPr/>
    </dgm:pt>
    <dgm:pt modelId="{A7E5D1BB-CFBD-4CFE-BB0E-0FDF90D7BD64}" type="pres">
      <dgm:prSet presAssocID="{2413A0A2-FDCD-46BA-B1AC-7805F5283BFC}" presName="sibTrans" presStyleCnt="0"/>
      <dgm:spPr/>
    </dgm:pt>
    <dgm:pt modelId="{B4F4F660-1F4A-4E20-ADCE-A05204060D96}" type="pres">
      <dgm:prSet presAssocID="{A76F6AD2-B730-4085-8A45-0A5904725D73}" presName="node" presStyleLbl="node1" presStyleIdx="2" presStyleCnt="5">
        <dgm:presLayoutVars>
          <dgm:bulletEnabled val="1"/>
        </dgm:presLayoutVars>
      </dgm:prSet>
      <dgm:spPr/>
    </dgm:pt>
    <dgm:pt modelId="{0D747806-F336-4857-8AEF-4E1524342D72}" type="pres">
      <dgm:prSet presAssocID="{A667875A-C2D4-4E7D-BC13-4D13769ABF0F}" presName="sibTrans" presStyleCnt="0"/>
      <dgm:spPr/>
    </dgm:pt>
    <dgm:pt modelId="{72B70121-7A80-419C-8F04-069679E57725}" type="pres">
      <dgm:prSet presAssocID="{B7602D01-DA77-4BA1-BBCA-A090CCFB1463}" presName="node" presStyleLbl="node1" presStyleIdx="3" presStyleCnt="5">
        <dgm:presLayoutVars>
          <dgm:bulletEnabled val="1"/>
        </dgm:presLayoutVars>
      </dgm:prSet>
      <dgm:spPr/>
    </dgm:pt>
    <dgm:pt modelId="{AE3BF419-66A1-4600-B2D6-6B4BE03C911D}" type="pres">
      <dgm:prSet presAssocID="{1DB95246-FECE-4E47-A374-9D86CB7BF353}" presName="sibTrans" presStyleCnt="0"/>
      <dgm:spPr/>
    </dgm:pt>
    <dgm:pt modelId="{2E75F309-3588-4EF7-9387-9D33C41DC4A0}" type="pres">
      <dgm:prSet presAssocID="{8F1C1416-8A2E-41E6-B0F5-CA21C2447CF6}" presName="node" presStyleLbl="node1" presStyleIdx="4" presStyleCnt="5">
        <dgm:presLayoutVars>
          <dgm:bulletEnabled val="1"/>
        </dgm:presLayoutVars>
      </dgm:prSet>
      <dgm:spPr/>
    </dgm:pt>
  </dgm:ptLst>
  <dgm:cxnLst>
    <dgm:cxn modelId="{56A14923-247D-4BE1-AC24-6FFF2D4773CD}" type="presOf" srcId="{A76F6AD2-B730-4085-8A45-0A5904725D73}" destId="{B4F4F660-1F4A-4E20-ADCE-A05204060D96}" srcOrd="0" destOrd="0" presId="urn:microsoft.com/office/officeart/2005/8/layout/default"/>
    <dgm:cxn modelId="{4C9FF12A-430E-44AF-8962-978E47EFF93D}" srcId="{177802E3-3689-4C3D-B127-F81091F4D514}" destId="{EB7CEE96-6C65-4A95-A3BE-85F58C21DD24}" srcOrd="1" destOrd="0" parTransId="{55189DEC-918E-46D8-9919-44A087DF08B2}" sibTransId="{2413A0A2-FDCD-46BA-B1AC-7805F5283BFC}"/>
    <dgm:cxn modelId="{02591C36-A6DC-46C9-9752-51F6273FFA6C}" type="presOf" srcId="{8F1C1416-8A2E-41E6-B0F5-CA21C2447CF6}" destId="{2E75F309-3588-4EF7-9387-9D33C41DC4A0}" srcOrd="0" destOrd="0" presId="urn:microsoft.com/office/officeart/2005/8/layout/default"/>
    <dgm:cxn modelId="{85B7A23D-2441-4540-9BDD-FBB7BB78D3D1}" type="presOf" srcId="{B7602D01-DA77-4BA1-BBCA-A090CCFB1463}" destId="{72B70121-7A80-419C-8F04-069679E57725}" srcOrd="0" destOrd="0" presId="urn:microsoft.com/office/officeart/2005/8/layout/default"/>
    <dgm:cxn modelId="{F673365F-1163-44EC-A318-2198BED122B4}" srcId="{177802E3-3689-4C3D-B127-F81091F4D514}" destId="{8F1C1416-8A2E-41E6-B0F5-CA21C2447CF6}" srcOrd="4" destOrd="0" parTransId="{2B0FEE3F-055B-4D67-975E-4D1B571E5146}" sibTransId="{2E05926D-34D1-40CB-A3E6-958282237288}"/>
    <dgm:cxn modelId="{F71F3E71-11D4-40D3-B047-1BF8FF7E8E44}" type="presOf" srcId="{EB7CEE96-6C65-4A95-A3BE-85F58C21DD24}" destId="{B88B584F-087B-4534-95A6-EABDAB91EAA2}" srcOrd="0" destOrd="0" presId="urn:microsoft.com/office/officeart/2005/8/layout/default"/>
    <dgm:cxn modelId="{B2F57B7B-7CE1-4140-AD17-855CF140466F}" srcId="{177802E3-3689-4C3D-B127-F81091F4D514}" destId="{AF6CDDB1-F4ED-44F3-B067-A29C1FAB0AE3}" srcOrd="0" destOrd="0" parTransId="{8BE32E38-7924-4741-8999-B4B874D1DF17}" sibTransId="{C9716C90-C28F-4AE0-A36B-F2222B7FAAF5}"/>
    <dgm:cxn modelId="{9F835F80-88AB-4CC9-86A0-21EC923680E8}" srcId="{177802E3-3689-4C3D-B127-F81091F4D514}" destId="{B7602D01-DA77-4BA1-BBCA-A090CCFB1463}" srcOrd="3" destOrd="0" parTransId="{FDC80F35-9FDF-45A9-94B1-D0CF98340922}" sibTransId="{1DB95246-FECE-4E47-A374-9D86CB7BF353}"/>
    <dgm:cxn modelId="{F1D2EAA7-D8C6-4ED1-8AEE-8F670308D745}" type="presOf" srcId="{AF6CDDB1-F4ED-44F3-B067-A29C1FAB0AE3}" destId="{864AC05F-EA67-4E6E-B7AF-7EF7A48B1F40}" srcOrd="0" destOrd="0" presId="urn:microsoft.com/office/officeart/2005/8/layout/default"/>
    <dgm:cxn modelId="{0ED0D3DF-DE7E-4113-B70F-091DD0019BC1}" srcId="{177802E3-3689-4C3D-B127-F81091F4D514}" destId="{A76F6AD2-B730-4085-8A45-0A5904725D73}" srcOrd="2" destOrd="0" parTransId="{C0112760-D712-43E8-9D5D-F07F50A925E3}" sibTransId="{A667875A-C2D4-4E7D-BC13-4D13769ABF0F}"/>
    <dgm:cxn modelId="{C19EF5F3-28C8-4558-9514-4679130B1C1D}" type="presOf" srcId="{177802E3-3689-4C3D-B127-F81091F4D514}" destId="{C6C9EC61-3582-45F3-AB30-2A1A6F285DF2}" srcOrd="0" destOrd="0" presId="urn:microsoft.com/office/officeart/2005/8/layout/default"/>
    <dgm:cxn modelId="{12BAF303-DEAB-48CB-AA2F-8CC0EA6D9C63}" type="presParOf" srcId="{C6C9EC61-3582-45F3-AB30-2A1A6F285DF2}" destId="{864AC05F-EA67-4E6E-B7AF-7EF7A48B1F40}" srcOrd="0" destOrd="0" presId="urn:microsoft.com/office/officeart/2005/8/layout/default"/>
    <dgm:cxn modelId="{1F48D009-0BE0-4526-BB6C-3C04F4CD7D84}" type="presParOf" srcId="{C6C9EC61-3582-45F3-AB30-2A1A6F285DF2}" destId="{415C6E36-029F-45B9-8FC2-9EF9F850F5AF}" srcOrd="1" destOrd="0" presId="urn:microsoft.com/office/officeart/2005/8/layout/default"/>
    <dgm:cxn modelId="{D0D73011-836A-40AB-B3C7-8F7CBB970090}" type="presParOf" srcId="{C6C9EC61-3582-45F3-AB30-2A1A6F285DF2}" destId="{B88B584F-087B-4534-95A6-EABDAB91EAA2}" srcOrd="2" destOrd="0" presId="urn:microsoft.com/office/officeart/2005/8/layout/default"/>
    <dgm:cxn modelId="{5A4F7F2F-70DE-4EDE-B5AF-44D00FC7FBC8}" type="presParOf" srcId="{C6C9EC61-3582-45F3-AB30-2A1A6F285DF2}" destId="{A7E5D1BB-CFBD-4CFE-BB0E-0FDF90D7BD64}" srcOrd="3" destOrd="0" presId="urn:microsoft.com/office/officeart/2005/8/layout/default"/>
    <dgm:cxn modelId="{EC1C28DB-4352-47E7-AD5C-93B9B7C9672A}" type="presParOf" srcId="{C6C9EC61-3582-45F3-AB30-2A1A6F285DF2}" destId="{B4F4F660-1F4A-4E20-ADCE-A05204060D96}" srcOrd="4" destOrd="0" presId="urn:microsoft.com/office/officeart/2005/8/layout/default"/>
    <dgm:cxn modelId="{B90B9729-2844-494E-9418-FA25FA0B6620}" type="presParOf" srcId="{C6C9EC61-3582-45F3-AB30-2A1A6F285DF2}" destId="{0D747806-F336-4857-8AEF-4E1524342D72}" srcOrd="5" destOrd="0" presId="urn:microsoft.com/office/officeart/2005/8/layout/default"/>
    <dgm:cxn modelId="{D2BEF416-0587-404C-BE43-9E63B6FF2AD1}" type="presParOf" srcId="{C6C9EC61-3582-45F3-AB30-2A1A6F285DF2}" destId="{72B70121-7A80-419C-8F04-069679E57725}" srcOrd="6" destOrd="0" presId="urn:microsoft.com/office/officeart/2005/8/layout/default"/>
    <dgm:cxn modelId="{F48077EC-7A21-42EF-9E6B-A2D10B66E0C5}" type="presParOf" srcId="{C6C9EC61-3582-45F3-AB30-2A1A6F285DF2}" destId="{AE3BF419-66A1-4600-B2D6-6B4BE03C911D}" srcOrd="7" destOrd="0" presId="urn:microsoft.com/office/officeart/2005/8/layout/default"/>
    <dgm:cxn modelId="{59BD59A9-EFC6-4BD8-8039-75BD299E1102}" type="presParOf" srcId="{C6C9EC61-3582-45F3-AB30-2A1A6F285DF2}" destId="{2E75F309-3588-4EF7-9387-9D33C41DC4A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38C17F-C01D-A34C-888D-568666C86337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6265486-C575-394A-B309-12F738042CA7}">
      <dgm:prSet phldrT="[Text]"/>
      <dgm:spPr/>
      <dgm:t>
        <a:bodyPr/>
        <a:lstStyle/>
        <a:p>
          <a:r>
            <a:rPr lang="de-DE"/>
            <a:t>Erstellen</a:t>
          </a:r>
        </a:p>
      </dgm:t>
    </dgm:pt>
    <dgm:pt modelId="{5ACAC5E3-FB37-B746-AE17-3B00246CA712}" type="parTrans" cxnId="{96FD122A-5B0A-EE4A-8CAD-49D13DAA0E6E}">
      <dgm:prSet/>
      <dgm:spPr/>
      <dgm:t>
        <a:bodyPr/>
        <a:lstStyle/>
        <a:p>
          <a:endParaRPr lang="de-DE"/>
        </a:p>
      </dgm:t>
    </dgm:pt>
    <dgm:pt modelId="{12B5290E-BC08-BB42-8D63-CB2A36B50BD9}" type="sibTrans" cxnId="{96FD122A-5B0A-EE4A-8CAD-49D13DAA0E6E}">
      <dgm:prSet/>
      <dgm:spPr/>
      <dgm:t>
        <a:bodyPr/>
        <a:lstStyle/>
        <a:p>
          <a:endParaRPr lang="de-DE"/>
        </a:p>
      </dgm:t>
    </dgm:pt>
    <dgm:pt modelId="{75FDC16F-AF66-0944-AC54-BB6068215AE4}">
      <dgm:prSet phldrT="[Text]"/>
      <dgm:spPr/>
      <dgm:t>
        <a:bodyPr/>
        <a:lstStyle/>
        <a:p>
          <a:r>
            <a:rPr lang="de-DE"/>
            <a:t>FR-BE-01</a:t>
          </a:r>
        </a:p>
      </dgm:t>
    </dgm:pt>
    <dgm:pt modelId="{AEE90AC1-20CB-D245-BB37-CC3EF8B0C032}" type="parTrans" cxnId="{0218044D-BE5C-5A47-9E72-C1B3399DCA9E}">
      <dgm:prSet/>
      <dgm:spPr/>
      <dgm:t>
        <a:bodyPr/>
        <a:lstStyle/>
        <a:p>
          <a:endParaRPr lang="de-DE"/>
        </a:p>
      </dgm:t>
    </dgm:pt>
    <dgm:pt modelId="{51B916F0-9A4A-7F45-A61C-892FF87A6C70}" type="sibTrans" cxnId="{0218044D-BE5C-5A47-9E72-C1B3399DCA9E}">
      <dgm:prSet/>
      <dgm:spPr/>
      <dgm:t>
        <a:bodyPr/>
        <a:lstStyle/>
        <a:p>
          <a:endParaRPr lang="de-DE"/>
        </a:p>
      </dgm:t>
    </dgm:pt>
    <dgm:pt modelId="{84B69A8E-D387-1E44-B476-CA1DE1BFBFFB}">
      <dgm:prSet phldrT="[Text]"/>
      <dgm:spPr/>
      <dgm:t>
        <a:bodyPr/>
        <a:lstStyle/>
        <a:p>
          <a:r>
            <a:rPr lang="de-DE"/>
            <a:t>Löschen</a:t>
          </a:r>
        </a:p>
      </dgm:t>
    </dgm:pt>
    <dgm:pt modelId="{DFAE3367-C40E-0F41-B9B6-89966383EE98}" type="parTrans" cxnId="{5F3ABFDE-77C2-0341-8075-326CC91172DE}">
      <dgm:prSet/>
      <dgm:spPr/>
      <dgm:t>
        <a:bodyPr/>
        <a:lstStyle/>
        <a:p>
          <a:endParaRPr lang="de-DE"/>
        </a:p>
      </dgm:t>
    </dgm:pt>
    <dgm:pt modelId="{E3F65A75-341C-D843-B8D6-0D88B441C0E4}" type="sibTrans" cxnId="{5F3ABFDE-77C2-0341-8075-326CC91172DE}">
      <dgm:prSet/>
      <dgm:spPr/>
      <dgm:t>
        <a:bodyPr/>
        <a:lstStyle/>
        <a:p>
          <a:endParaRPr lang="de-DE"/>
        </a:p>
      </dgm:t>
    </dgm:pt>
    <dgm:pt modelId="{E2D4063B-296A-4C43-977C-72A41EFF4A58}">
      <dgm:prSet phldrT="[Text]"/>
      <dgm:spPr/>
      <dgm:t>
        <a:bodyPr/>
        <a:lstStyle/>
        <a:p>
          <a:r>
            <a:rPr lang="de-DE"/>
            <a:t>FR-BE-04</a:t>
          </a:r>
        </a:p>
      </dgm:t>
    </dgm:pt>
    <dgm:pt modelId="{A904FA17-8153-2249-B324-B129E198B19C}" type="parTrans" cxnId="{FE130E24-A4A8-164B-9522-2984F6DA63E8}">
      <dgm:prSet/>
      <dgm:spPr/>
      <dgm:t>
        <a:bodyPr/>
        <a:lstStyle/>
        <a:p>
          <a:endParaRPr lang="de-DE"/>
        </a:p>
      </dgm:t>
    </dgm:pt>
    <dgm:pt modelId="{F8940F7C-6672-5E43-8057-70111BCF460D}" type="sibTrans" cxnId="{FE130E24-A4A8-164B-9522-2984F6DA63E8}">
      <dgm:prSet/>
      <dgm:spPr/>
      <dgm:t>
        <a:bodyPr/>
        <a:lstStyle/>
        <a:p>
          <a:endParaRPr lang="de-DE"/>
        </a:p>
      </dgm:t>
    </dgm:pt>
    <dgm:pt modelId="{4F394EB0-F2BA-F44E-848A-E37F8F09F49B}">
      <dgm:prSet phldrT="[Text]"/>
      <dgm:spPr/>
      <dgm:t>
        <a:bodyPr/>
        <a:lstStyle/>
        <a:p>
          <a:r>
            <a:rPr lang="de-DE"/>
            <a:t>Abrufen</a:t>
          </a:r>
        </a:p>
      </dgm:t>
    </dgm:pt>
    <dgm:pt modelId="{B8A093E4-4BD0-4343-8F3A-0EC1FCE89B7A}" type="parTrans" cxnId="{B98A0850-C02C-B048-BAA0-F638B66B9C5C}">
      <dgm:prSet/>
      <dgm:spPr/>
      <dgm:t>
        <a:bodyPr/>
        <a:lstStyle/>
        <a:p>
          <a:endParaRPr lang="de-DE"/>
        </a:p>
      </dgm:t>
    </dgm:pt>
    <dgm:pt modelId="{2C9A2851-CD16-4540-AA59-C876BE329CC5}" type="sibTrans" cxnId="{B98A0850-C02C-B048-BAA0-F638B66B9C5C}">
      <dgm:prSet/>
      <dgm:spPr/>
      <dgm:t>
        <a:bodyPr/>
        <a:lstStyle/>
        <a:p>
          <a:endParaRPr lang="de-DE"/>
        </a:p>
      </dgm:t>
    </dgm:pt>
    <dgm:pt modelId="{7F8D009D-FA05-4A45-BB95-55423D48559E}">
      <dgm:prSet phldrT="[Text]"/>
      <dgm:spPr/>
      <dgm:t>
        <a:bodyPr/>
        <a:lstStyle/>
        <a:p>
          <a:r>
            <a:rPr lang="de-DE"/>
            <a:t>FR-BE-02</a:t>
          </a:r>
        </a:p>
      </dgm:t>
    </dgm:pt>
    <dgm:pt modelId="{EB628934-6B0A-5E4A-B84B-5C02BF8E5EB5}" type="parTrans" cxnId="{3682E245-043B-0842-BF78-1E31E924EB59}">
      <dgm:prSet/>
      <dgm:spPr/>
      <dgm:t>
        <a:bodyPr/>
        <a:lstStyle/>
        <a:p>
          <a:endParaRPr lang="de-DE"/>
        </a:p>
      </dgm:t>
    </dgm:pt>
    <dgm:pt modelId="{7B2D55C1-0599-F347-9F26-EB3CBD00A765}" type="sibTrans" cxnId="{3682E245-043B-0842-BF78-1E31E924EB59}">
      <dgm:prSet/>
      <dgm:spPr/>
      <dgm:t>
        <a:bodyPr/>
        <a:lstStyle/>
        <a:p>
          <a:endParaRPr lang="de-DE"/>
        </a:p>
      </dgm:t>
    </dgm:pt>
    <dgm:pt modelId="{DE33AF2A-2EE0-DF49-B767-8B3F3762A8F1}">
      <dgm:prSet phldrT="[Text]"/>
      <dgm:spPr/>
      <dgm:t>
        <a:bodyPr/>
        <a:lstStyle/>
        <a:p>
          <a:r>
            <a:rPr lang="de-DE"/>
            <a:t>Aktualisieren</a:t>
          </a:r>
        </a:p>
      </dgm:t>
    </dgm:pt>
    <dgm:pt modelId="{A8506AEB-540D-9442-8FCF-9A3A94860504}" type="parTrans" cxnId="{29AD1D10-8FA6-174F-A942-1DF2D0D1E693}">
      <dgm:prSet/>
      <dgm:spPr/>
      <dgm:t>
        <a:bodyPr/>
        <a:lstStyle/>
        <a:p>
          <a:endParaRPr lang="de-DE"/>
        </a:p>
      </dgm:t>
    </dgm:pt>
    <dgm:pt modelId="{B0C7CF37-80D9-FB4C-92D9-E7B8B4DDE43C}" type="sibTrans" cxnId="{29AD1D10-8FA6-174F-A942-1DF2D0D1E693}">
      <dgm:prSet/>
      <dgm:spPr/>
      <dgm:t>
        <a:bodyPr/>
        <a:lstStyle/>
        <a:p>
          <a:endParaRPr lang="de-DE"/>
        </a:p>
      </dgm:t>
    </dgm:pt>
    <dgm:pt modelId="{BD104DE4-416C-2545-8F82-119F9D0A0F99}">
      <dgm:prSet phldrT="[Text]"/>
      <dgm:spPr/>
      <dgm:t>
        <a:bodyPr/>
        <a:lstStyle/>
        <a:p>
          <a:r>
            <a:rPr lang="de-DE"/>
            <a:t>FR-BE-03</a:t>
          </a:r>
        </a:p>
      </dgm:t>
    </dgm:pt>
    <dgm:pt modelId="{47E47ABC-588E-4A4A-90AE-8EC44BC27583}" type="parTrans" cxnId="{710ACDD1-8AC0-B14E-8979-E51C8ADF6F8F}">
      <dgm:prSet/>
      <dgm:spPr/>
      <dgm:t>
        <a:bodyPr/>
        <a:lstStyle/>
        <a:p>
          <a:endParaRPr lang="de-DE"/>
        </a:p>
      </dgm:t>
    </dgm:pt>
    <dgm:pt modelId="{98502691-649B-7E44-8661-297DBD0139E2}" type="sibTrans" cxnId="{710ACDD1-8AC0-B14E-8979-E51C8ADF6F8F}">
      <dgm:prSet/>
      <dgm:spPr/>
      <dgm:t>
        <a:bodyPr/>
        <a:lstStyle/>
        <a:p>
          <a:endParaRPr lang="de-DE"/>
        </a:p>
      </dgm:t>
    </dgm:pt>
    <dgm:pt modelId="{700CF937-D0B5-F04F-B512-FE949A8520C9}">
      <dgm:prSet phldrT="[Text]"/>
      <dgm:spPr/>
      <dgm:t>
        <a:bodyPr/>
        <a:lstStyle/>
        <a:p>
          <a:r>
            <a:rPr lang="de-DE"/>
            <a:t>FR-BE-05</a:t>
          </a:r>
        </a:p>
      </dgm:t>
    </dgm:pt>
    <dgm:pt modelId="{7FEB8484-C6F1-364F-8A31-1A8DE8BD7DE5}" type="parTrans" cxnId="{13BE368E-E502-7844-BE7C-37C0BD835DD4}">
      <dgm:prSet/>
      <dgm:spPr/>
      <dgm:t>
        <a:bodyPr/>
        <a:lstStyle/>
        <a:p>
          <a:endParaRPr lang="de-DE"/>
        </a:p>
      </dgm:t>
    </dgm:pt>
    <dgm:pt modelId="{F5FB25B4-8357-5D4B-89B3-7C560B30B080}" type="sibTrans" cxnId="{13BE368E-E502-7844-BE7C-37C0BD835DD4}">
      <dgm:prSet/>
      <dgm:spPr/>
      <dgm:t>
        <a:bodyPr/>
        <a:lstStyle/>
        <a:p>
          <a:endParaRPr lang="de-DE"/>
        </a:p>
      </dgm:t>
    </dgm:pt>
    <dgm:pt modelId="{2EF9A15D-6F0F-9043-95FD-4BCF836ADB9B}">
      <dgm:prSet phldrT="[Text]"/>
      <dgm:spPr/>
      <dgm:t>
        <a:bodyPr/>
        <a:lstStyle/>
        <a:p>
          <a:r>
            <a:rPr lang="de-DE"/>
            <a:t>FR-BE-06</a:t>
          </a:r>
        </a:p>
      </dgm:t>
    </dgm:pt>
    <dgm:pt modelId="{90809F25-6C95-5640-8914-0792EF4B5166}" type="parTrans" cxnId="{8A1B470E-40AE-304E-AE35-6A45F6239C0B}">
      <dgm:prSet/>
      <dgm:spPr/>
      <dgm:t>
        <a:bodyPr/>
        <a:lstStyle/>
        <a:p>
          <a:endParaRPr lang="de-DE"/>
        </a:p>
      </dgm:t>
    </dgm:pt>
    <dgm:pt modelId="{6ACCEDB1-C19E-3142-87C4-2F1C9E171D57}" type="sibTrans" cxnId="{8A1B470E-40AE-304E-AE35-6A45F6239C0B}">
      <dgm:prSet/>
      <dgm:spPr/>
      <dgm:t>
        <a:bodyPr/>
        <a:lstStyle/>
        <a:p>
          <a:endParaRPr lang="de-DE"/>
        </a:p>
      </dgm:t>
    </dgm:pt>
    <dgm:pt modelId="{AF295B4D-D64B-FD4C-8315-359020F5C0FE}" type="pres">
      <dgm:prSet presAssocID="{5038C17F-C01D-A34C-888D-568666C8633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5209FF88-066C-264C-9304-5FAA3E9F60DF}" type="pres">
      <dgm:prSet presAssocID="{5038C17F-C01D-A34C-888D-568666C86337}" presName="children" presStyleCnt="0"/>
      <dgm:spPr/>
    </dgm:pt>
    <dgm:pt modelId="{D59F770A-B0B0-C04C-88E6-E5CEAB64323A}" type="pres">
      <dgm:prSet presAssocID="{5038C17F-C01D-A34C-888D-568666C86337}" presName="child1group" presStyleCnt="0"/>
      <dgm:spPr/>
    </dgm:pt>
    <dgm:pt modelId="{DDD3E9A6-ED91-2C4D-ADC3-110432300D24}" type="pres">
      <dgm:prSet presAssocID="{5038C17F-C01D-A34C-888D-568666C86337}" presName="child1" presStyleLbl="bgAcc1" presStyleIdx="0" presStyleCnt="4"/>
      <dgm:spPr/>
    </dgm:pt>
    <dgm:pt modelId="{D7C22BC7-8EB0-D04C-B223-8E769E9DC44F}" type="pres">
      <dgm:prSet presAssocID="{5038C17F-C01D-A34C-888D-568666C86337}" presName="child1Text" presStyleLbl="bgAcc1" presStyleIdx="0" presStyleCnt="4">
        <dgm:presLayoutVars>
          <dgm:bulletEnabled val="1"/>
        </dgm:presLayoutVars>
      </dgm:prSet>
      <dgm:spPr/>
    </dgm:pt>
    <dgm:pt modelId="{E9E5549E-873E-1B4E-AE91-E7ABE546445E}" type="pres">
      <dgm:prSet presAssocID="{5038C17F-C01D-A34C-888D-568666C86337}" presName="child2group" presStyleCnt="0"/>
      <dgm:spPr/>
    </dgm:pt>
    <dgm:pt modelId="{E382E54D-4408-5549-B4E7-291B0A6589F3}" type="pres">
      <dgm:prSet presAssocID="{5038C17F-C01D-A34C-888D-568666C86337}" presName="child2" presStyleLbl="bgAcc1" presStyleIdx="1" presStyleCnt="4"/>
      <dgm:spPr/>
    </dgm:pt>
    <dgm:pt modelId="{69908CB3-F6E9-7C4D-8469-0F32343765EC}" type="pres">
      <dgm:prSet presAssocID="{5038C17F-C01D-A34C-888D-568666C86337}" presName="child2Text" presStyleLbl="bgAcc1" presStyleIdx="1" presStyleCnt="4">
        <dgm:presLayoutVars>
          <dgm:bulletEnabled val="1"/>
        </dgm:presLayoutVars>
      </dgm:prSet>
      <dgm:spPr/>
    </dgm:pt>
    <dgm:pt modelId="{211234A4-F1CA-824D-B537-74CCA531BB57}" type="pres">
      <dgm:prSet presAssocID="{5038C17F-C01D-A34C-888D-568666C86337}" presName="child3group" presStyleCnt="0"/>
      <dgm:spPr/>
    </dgm:pt>
    <dgm:pt modelId="{128589AA-4CD9-614D-889B-C9074D31607A}" type="pres">
      <dgm:prSet presAssocID="{5038C17F-C01D-A34C-888D-568666C86337}" presName="child3" presStyleLbl="bgAcc1" presStyleIdx="2" presStyleCnt="4"/>
      <dgm:spPr/>
    </dgm:pt>
    <dgm:pt modelId="{36B47370-A298-9D45-A4D5-FCEBF3A6792A}" type="pres">
      <dgm:prSet presAssocID="{5038C17F-C01D-A34C-888D-568666C86337}" presName="child3Text" presStyleLbl="bgAcc1" presStyleIdx="2" presStyleCnt="4">
        <dgm:presLayoutVars>
          <dgm:bulletEnabled val="1"/>
        </dgm:presLayoutVars>
      </dgm:prSet>
      <dgm:spPr/>
    </dgm:pt>
    <dgm:pt modelId="{AD655784-0A14-6A45-A974-847DF1807A53}" type="pres">
      <dgm:prSet presAssocID="{5038C17F-C01D-A34C-888D-568666C86337}" presName="child4group" presStyleCnt="0"/>
      <dgm:spPr/>
    </dgm:pt>
    <dgm:pt modelId="{AB5F1D35-DFC9-C940-8A97-B4104688A628}" type="pres">
      <dgm:prSet presAssocID="{5038C17F-C01D-A34C-888D-568666C86337}" presName="child4" presStyleLbl="bgAcc1" presStyleIdx="3" presStyleCnt="4"/>
      <dgm:spPr/>
    </dgm:pt>
    <dgm:pt modelId="{E1B16087-8F47-DB49-9D95-E7F8472BF691}" type="pres">
      <dgm:prSet presAssocID="{5038C17F-C01D-A34C-888D-568666C86337}" presName="child4Text" presStyleLbl="bgAcc1" presStyleIdx="3" presStyleCnt="4">
        <dgm:presLayoutVars>
          <dgm:bulletEnabled val="1"/>
        </dgm:presLayoutVars>
      </dgm:prSet>
      <dgm:spPr/>
    </dgm:pt>
    <dgm:pt modelId="{EE1AF418-DDD1-A34A-831F-EC5AD45CF219}" type="pres">
      <dgm:prSet presAssocID="{5038C17F-C01D-A34C-888D-568666C86337}" presName="childPlaceholder" presStyleCnt="0"/>
      <dgm:spPr/>
    </dgm:pt>
    <dgm:pt modelId="{032F7613-CE05-6B4B-8587-53C20ED3BF40}" type="pres">
      <dgm:prSet presAssocID="{5038C17F-C01D-A34C-888D-568666C86337}" presName="circle" presStyleCnt="0"/>
      <dgm:spPr/>
    </dgm:pt>
    <dgm:pt modelId="{DB03F339-CFD2-6747-AD5F-5D41D98B327C}" type="pres">
      <dgm:prSet presAssocID="{5038C17F-C01D-A34C-888D-568666C8633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7C76361-4588-AC41-9B98-B0AA315F4540}" type="pres">
      <dgm:prSet presAssocID="{5038C17F-C01D-A34C-888D-568666C8633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623C40E-E663-2F49-B7AB-DE58AAEA4640}" type="pres">
      <dgm:prSet presAssocID="{5038C17F-C01D-A34C-888D-568666C8633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83D81F5-CCA6-814C-98CD-EEAAF00D4368}" type="pres">
      <dgm:prSet presAssocID="{5038C17F-C01D-A34C-888D-568666C8633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C88DD8A3-EB85-644B-A784-389C06C4ABCC}" type="pres">
      <dgm:prSet presAssocID="{5038C17F-C01D-A34C-888D-568666C86337}" presName="quadrantPlaceholder" presStyleCnt="0"/>
      <dgm:spPr/>
    </dgm:pt>
    <dgm:pt modelId="{12307E60-D951-C84A-808E-65143334E557}" type="pres">
      <dgm:prSet presAssocID="{5038C17F-C01D-A34C-888D-568666C86337}" presName="center1" presStyleLbl="fgShp" presStyleIdx="0" presStyleCnt="2"/>
      <dgm:spPr/>
    </dgm:pt>
    <dgm:pt modelId="{A988AC97-B352-8742-B68F-1773BC4D5744}" type="pres">
      <dgm:prSet presAssocID="{5038C17F-C01D-A34C-888D-568666C86337}" presName="center2" presStyleLbl="fgShp" presStyleIdx="1" presStyleCnt="2"/>
      <dgm:spPr/>
    </dgm:pt>
  </dgm:ptLst>
  <dgm:cxnLst>
    <dgm:cxn modelId="{F96C2F02-9D40-F84F-B994-C0986B53CB23}" type="presOf" srcId="{7F8D009D-FA05-4A45-BB95-55423D48559E}" destId="{36B47370-A298-9D45-A4D5-FCEBF3A6792A}" srcOrd="1" destOrd="0" presId="urn:microsoft.com/office/officeart/2005/8/layout/cycle4"/>
    <dgm:cxn modelId="{8A1B470E-40AE-304E-AE35-6A45F6239C0B}" srcId="{4F394EB0-F2BA-F44E-848A-E37F8F09F49B}" destId="{2EF9A15D-6F0F-9043-95FD-4BCF836ADB9B}" srcOrd="2" destOrd="0" parTransId="{90809F25-6C95-5640-8914-0792EF4B5166}" sibTransId="{6ACCEDB1-C19E-3142-87C4-2F1C9E171D57}"/>
    <dgm:cxn modelId="{29AD1D10-8FA6-174F-A942-1DF2D0D1E693}" srcId="{5038C17F-C01D-A34C-888D-568666C86337}" destId="{DE33AF2A-2EE0-DF49-B767-8B3F3762A8F1}" srcOrd="3" destOrd="0" parTransId="{A8506AEB-540D-9442-8FCF-9A3A94860504}" sibTransId="{B0C7CF37-80D9-FB4C-92D9-E7B8B4DDE43C}"/>
    <dgm:cxn modelId="{23DC2E22-ADAB-7347-9383-F2AE8C48FAE1}" type="presOf" srcId="{84B69A8E-D387-1E44-B476-CA1DE1BFBFFB}" destId="{47C76361-4588-AC41-9B98-B0AA315F4540}" srcOrd="0" destOrd="0" presId="urn:microsoft.com/office/officeart/2005/8/layout/cycle4"/>
    <dgm:cxn modelId="{FE130E24-A4A8-164B-9522-2984F6DA63E8}" srcId="{84B69A8E-D387-1E44-B476-CA1DE1BFBFFB}" destId="{E2D4063B-296A-4C43-977C-72A41EFF4A58}" srcOrd="0" destOrd="0" parTransId="{A904FA17-8153-2249-B324-B129E198B19C}" sibTransId="{F8940F7C-6672-5E43-8057-70111BCF460D}"/>
    <dgm:cxn modelId="{96FD122A-5B0A-EE4A-8CAD-49D13DAA0E6E}" srcId="{5038C17F-C01D-A34C-888D-568666C86337}" destId="{C6265486-C575-394A-B309-12F738042CA7}" srcOrd="0" destOrd="0" parTransId="{5ACAC5E3-FB37-B746-AE17-3B00246CA712}" sibTransId="{12B5290E-BC08-BB42-8D63-CB2A36B50BD9}"/>
    <dgm:cxn modelId="{B2A5452D-CE21-D246-9DE6-E45D7261A201}" type="presOf" srcId="{75FDC16F-AF66-0944-AC54-BB6068215AE4}" destId="{D7C22BC7-8EB0-D04C-B223-8E769E9DC44F}" srcOrd="1" destOrd="0" presId="urn:microsoft.com/office/officeart/2005/8/layout/cycle4"/>
    <dgm:cxn modelId="{8E1CDE34-6DF9-8548-AEB3-1B9AE1776FF4}" type="presOf" srcId="{BD104DE4-416C-2545-8F82-119F9D0A0F99}" destId="{E1B16087-8F47-DB49-9D95-E7F8472BF691}" srcOrd="1" destOrd="0" presId="urn:microsoft.com/office/officeart/2005/8/layout/cycle4"/>
    <dgm:cxn modelId="{3682E245-043B-0842-BF78-1E31E924EB59}" srcId="{4F394EB0-F2BA-F44E-848A-E37F8F09F49B}" destId="{7F8D009D-FA05-4A45-BB95-55423D48559E}" srcOrd="0" destOrd="0" parTransId="{EB628934-6B0A-5E4A-B84B-5C02BF8E5EB5}" sibTransId="{7B2D55C1-0599-F347-9F26-EB3CBD00A765}"/>
    <dgm:cxn modelId="{213EEC6C-98A0-7542-9C76-DFD13130F86F}" type="presOf" srcId="{DE33AF2A-2EE0-DF49-B767-8B3F3762A8F1}" destId="{A83D81F5-CCA6-814C-98CD-EEAAF00D4368}" srcOrd="0" destOrd="0" presId="urn:microsoft.com/office/officeart/2005/8/layout/cycle4"/>
    <dgm:cxn modelId="{0218044D-BE5C-5A47-9E72-C1B3399DCA9E}" srcId="{C6265486-C575-394A-B309-12F738042CA7}" destId="{75FDC16F-AF66-0944-AC54-BB6068215AE4}" srcOrd="0" destOrd="0" parTransId="{AEE90AC1-20CB-D245-BB37-CC3EF8B0C032}" sibTransId="{51B916F0-9A4A-7F45-A61C-892FF87A6C70}"/>
    <dgm:cxn modelId="{B98A0850-C02C-B048-BAA0-F638B66B9C5C}" srcId="{5038C17F-C01D-A34C-888D-568666C86337}" destId="{4F394EB0-F2BA-F44E-848A-E37F8F09F49B}" srcOrd="2" destOrd="0" parTransId="{B8A093E4-4BD0-4343-8F3A-0EC1FCE89B7A}" sibTransId="{2C9A2851-CD16-4540-AA59-C876BE329CC5}"/>
    <dgm:cxn modelId="{A3CF0173-3DA3-3D40-AF84-0A08FA880634}" type="presOf" srcId="{2EF9A15D-6F0F-9043-95FD-4BCF836ADB9B}" destId="{128589AA-4CD9-614D-889B-C9074D31607A}" srcOrd="0" destOrd="2" presId="urn:microsoft.com/office/officeart/2005/8/layout/cycle4"/>
    <dgm:cxn modelId="{162B1953-429E-6A43-9449-712E3045D827}" type="presOf" srcId="{C6265486-C575-394A-B309-12F738042CA7}" destId="{DB03F339-CFD2-6747-AD5F-5D41D98B327C}" srcOrd="0" destOrd="0" presId="urn:microsoft.com/office/officeart/2005/8/layout/cycle4"/>
    <dgm:cxn modelId="{E83DCA76-C47D-E54F-B8BD-D19B87F96346}" type="presOf" srcId="{700CF937-D0B5-F04F-B512-FE949A8520C9}" destId="{128589AA-4CD9-614D-889B-C9074D31607A}" srcOrd="0" destOrd="1" presId="urn:microsoft.com/office/officeart/2005/8/layout/cycle4"/>
    <dgm:cxn modelId="{D372FF88-1220-404A-80D4-C5A724B99B3D}" type="presOf" srcId="{75FDC16F-AF66-0944-AC54-BB6068215AE4}" destId="{DDD3E9A6-ED91-2C4D-ADC3-110432300D24}" srcOrd="0" destOrd="0" presId="urn:microsoft.com/office/officeart/2005/8/layout/cycle4"/>
    <dgm:cxn modelId="{13BE368E-E502-7844-BE7C-37C0BD835DD4}" srcId="{4F394EB0-F2BA-F44E-848A-E37F8F09F49B}" destId="{700CF937-D0B5-F04F-B512-FE949A8520C9}" srcOrd="1" destOrd="0" parTransId="{7FEB8484-C6F1-364F-8A31-1A8DE8BD7DE5}" sibTransId="{F5FB25B4-8357-5D4B-89B3-7C560B30B080}"/>
    <dgm:cxn modelId="{725A48A8-436D-EF49-8D42-93FD57BAAD8F}" type="presOf" srcId="{E2D4063B-296A-4C43-977C-72A41EFF4A58}" destId="{E382E54D-4408-5549-B4E7-291B0A6589F3}" srcOrd="0" destOrd="0" presId="urn:microsoft.com/office/officeart/2005/8/layout/cycle4"/>
    <dgm:cxn modelId="{FD0FB5B5-D49E-1A43-AF36-568D0BEE99AE}" type="presOf" srcId="{7F8D009D-FA05-4A45-BB95-55423D48559E}" destId="{128589AA-4CD9-614D-889B-C9074D31607A}" srcOrd="0" destOrd="0" presId="urn:microsoft.com/office/officeart/2005/8/layout/cycle4"/>
    <dgm:cxn modelId="{9729AFC8-D12D-784F-9185-553B6F72C4EC}" type="presOf" srcId="{BD104DE4-416C-2545-8F82-119F9D0A0F99}" destId="{AB5F1D35-DFC9-C940-8A97-B4104688A628}" srcOrd="0" destOrd="0" presId="urn:microsoft.com/office/officeart/2005/8/layout/cycle4"/>
    <dgm:cxn modelId="{710ACDD1-8AC0-B14E-8979-E51C8ADF6F8F}" srcId="{DE33AF2A-2EE0-DF49-B767-8B3F3762A8F1}" destId="{BD104DE4-416C-2545-8F82-119F9D0A0F99}" srcOrd="0" destOrd="0" parTransId="{47E47ABC-588E-4A4A-90AE-8EC44BC27583}" sibTransId="{98502691-649B-7E44-8661-297DBD0139E2}"/>
    <dgm:cxn modelId="{5F3ABFDE-77C2-0341-8075-326CC91172DE}" srcId="{5038C17F-C01D-A34C-888D-568666C86337}" destId="{84B69A8E-D387-1E44-B476-CA1DE1BFBFFB}" srcOrd="1" destOrd="0" parTransId="{DFAE3367-C40E-0F41-B9B6-89966383EE98}" sibTransId="{E3F65A75-341C-D843-B8D6-0D88B441C0E4}"/>
    <dgm:cxn modelId="{9365D5DF-BE14-C14D-AB28-C97397C8777D}" type="presOf" srcId="{5038C17F-C01D-A34C-888D-568666C86337}" destId="{AF295B4D-D64B-FD4C-8315-359020F5C0FE}" srcOrd="0" destOrd="0" presId="urn:microsoft.com/office/officeart/2005/8/layout/cycle4"/>
    <dgm:cxn modelId="{ADBEFEED-7960-224D-AB60-E5DCBBE2C008}" type="presOf" srcId="{E2D4063B-296A-4C43-977C-72A41EFF4A58}" destId="{69908CB3-F6E9-7C4D-8469-0F32343765EC}" srcOrd="1" destOrd="0" presId="urn:microsoft.com/office/officeart/2005/8/layout/cycle4"/>
    <dgm:cxn modelId="{087B6FF3-937D-5544-8821-0EFBBD2FD64C}" type="presOf" srcId="{4F394EB0-F2BA-F44E-848A-E37F8F09F49B}" destId="{5623C40E-E663-2F49-B7AB-DE58AAEA4640}" srcOrd="0" destOrd="0" presId="urn:microsoft.com/office/officeart/2005/8/layout/cycle4"/>
    <dgm:cxn modelId="{E6BD58F7-BBCB-AB4B-9A03-7C74D07B3240}" type="presOf" srcId="{2EF9A15D-6F0F-9043-95FD-4BCF836ADB9B}" destId="{36B47370-A298-9D45-A4D5-FCEBF3A6792A}" srcOrd="1" destOrd="2" presId="urn:microsoft.com/office/officeart/2005/8/layout/cycle4"/>
    <dgm:cxn modelId="{D44B41FE-F871-A347-8BEA-2782EFDC35E0}" type="presOf" srcId="{700CF937-D0B5-F04F-B512-FE949A8520C9}" destId="{36B47370-A298-9D45-A4D5-FCEBF3A6792A}" srcOrd="1" destOrd="1" presId="urn:microsoft.com/office/officeart/2005/8/layout/cycle4"/>
    <dgm:cxn modelId="{A5281A52-AA92-5B44-B8B4-2CD52A845277}" type="presParOf" srcId="{AF295B4D-D64B-FD4C-8315-359020F5C0FE}" destId="{5209FF88-066C-264C-9304-5FAA3E9F60DF}" srcOrd="0" destOrd="0" presId="urn:microsoft.com/office/officeart/2005/8/layout/cycle4"/>
    <dgm:cxn modelId="{7E4FD97B-FD9D-AA4F-A9C0-17C8CD2EC7A0}" type="presParOf" srcId="{5209FF88-066C-264C-9304-5FAA3E9F60DF}" destId="{D59F770A-B0B0-C04C-88E6-E5CEAB64323A}" srcOrd="0" destOrd="0" presId="urn:microsoft.com/office/officeart/2005/8/layout/cycle4"/>
    <dgm:cxn modelId="{5B58BCBA-95A3-4845-871D-1DE53F12622C}" type="presParOf" srcId="{D59F770A-B0B0-C04C-88E6-E5CEAB64323A}" destId="{DDD3E9A6-ED91-2C4D-ADC3-110432300D24}" srcOrd="0" destOrd="0" presId="urn:microsoft.com/office/officeart/2005/8/layout/cycle4"/>
    <dgm:cxn modelId="{F74EA71E-0707-5541-8D9D-C607CD862D88}" type="presParOf" srcId="{D59F770A-B0B0-C04C-88E6-E5CEAB64323A}" destId="{D7C22BC7-8EB0-D04C-B223-8E769E9DC44F}" srcOrd="1" destOrd="0" presId="urn:microsoft.com/office/officeart/2005/8/layout/cycle4"/>
    <dgm:cxn modelId="{CBA6B1D1-B4C6-4745-BCE0-D73F093A4231}" type="presParOf" srcId="{5209FF88-066C-264C-9304-5FAA3E9F60DF}" destId="{E9E5549E-873E-1B4E-AE91-E7ABE546445E}" srcOrd="1" destOrd="0" presId="urn:microsoft.com/office/officeart/2005/8/layout/cycle4"/>
    <dgm:cxn modelId="{C2B2305D-C5FC-8F4C-95B8-B7823F6B1457}" type="presParOf" srcId="{E9E5549E-873E-1B4E-AE91-E7ABE546445E}" destId="{E382E54D-4408-5549-B4E7-291B0A6589F3}" srcOrd="0" destOrd="0" presId="urn:microsoft.com/office/officeart/2005/8/layout/cycle4"/>
    <dgm:cxn modelId="{EA979D56-2FAB-B14F-82CF-04EB5EB1D9B3}" type="presParOf" srcId="{E9E5549E-873E-1B4E-AE91-E7ABE546445E}" destId="{69908CB3-F6E9-7C4D-8469-0F32343765EC}" srcOrd="1" destOrd="0" presId="urn:microsoft.com/office/officeart/2005/8/layout/cycle4"/>
    <dgm:cxn modelId="{7B68EED4-08E0-4645-AD8B-47436CF8F0A0}" type="presParOf" srcId="{5209FF88-066C-264C-9304-5FAA3E9F60DF}" destId="{211234A4-F1CA-824D-B537-74CCA531BB57}" srcOrd="2" destOrd="0" presId="urn:microsoft.com/office/officeart/2005/8/layout/cycle4"/>
    <dgm:cxn modelId="{EFD19BBF-B770-E24E-B6A6-2576606C6EC7}" type="presParOf" srcId="{211234A4-F1CA-824D-B537-74CCA531BB57}" destId="{128589AA-4CD9-614D-889B-C9074D31607A}" srcOrd="0" destOrd="0" presId="urn:microsoft.com/office/officeart/2005/8/layout/cycle4"/>
    <dgm:cxn modelId="{EA8A6FE9-8EB1-6049-8E6B-23B7D658439B}" type="presParOf" srcId="{211234A4-F1CA-824D-B537-74CCA531BB57}" destId="{36B47370-A298-9D45-A4D5-FCEBF3A6792A}" srcOrd="1" destOrd="0" presId="urn:microsoft.com/office/officeart/2005/8/layout/cycle4"/>
    <dgm:cxn modelId="{0A21807A-ED7D-684C-90D5-35AB5FE0BF0F}" type="presParOf" srcId="{5209FF88-066C-264C-9304-5FAA3E9F60DF}" destId="{AD655784-0A14-6A45-A974-847DF1807A53}" srcOrd="3" destOrd="0" presId="urn:microsoft.com/office/officeart/2005/8/layout/cycle4"/>
    <dgm:cxn modelId="{FBED190E-7270-7441-8262-3B4D82485B21}" type="presParOf" srcId="{AD655784-0A14-6A45-A974-847DF1807A53}" destId="{AB5F1D35-DFC9-C940-8A97-B4104688A628}" srcOrd="0" destOrd="0" presId="urn:microsoft.com/office/officeart/2005/8/layout/cycle4"/>
    <dgm:cxn modelId="{BF056026-3751-D64F-AE9C-E07FDE2305E7}" type="presParOf" srcId="{AD655784-0A14-6A45-A974-847DF1807A53}" destId="{E1B16087-8F47-DB49-9D95-E7F8472BF691}" srcOrd="1" destOrd="0" presId="urn:microsoft.com/office/officeart/2005/8/layout/cycle4"/>
    <dgm:cxn modelId="{ECC14D02-4F50-C342-B247-303F6050E8D1}" type="presParOf" srcId="{5209FF88-066C-264C-9304-5FAA3E9F60DF}" destId="{EE1AF418-DDD1-A34A-831F-EC5AD45CF219}" srcOrd="4" destOrd="0" presId="urn:microsoft.com/office/officeart/2005/8/layout/cycle4"/>
    <dgm:cxn modelId="{4449C8C8-438C-0040-8A2E-1B1A6193D53B}" type="presParOf" srcId="{AF295B4D-D64B-FD4C-8315-359020F5C0FE}" destId="{032F7613-CE05-6B4B-8587-53C20ED3BF40}" srcOrd="1" destOrd="0" presId="urn:microsoft.com/office/officeart/2005/8/layout/cycle4"/>
    <dgm:cxn modelId="{24C72824-D80D-CC44-A066-8B940838BF0F}" type="presParOf" srcId="{032F7613-CE05-6B4B-8587-53C20ED3BF40}" destId="{DB03F339-CFD2-6747-AD5F-5D41D98B327C}" srcOrd="0" destOrd="0" presId="urn:microsoft.com/office/officeart/2005/8/layout/cycle4"/>
    <dgm:cxn modelId="{6BDB82D5-E48B-E04E-9D43-5678B13576AF}" type="presParOf" srcId="{032F7613-CE05-6B4B-8587-53C20ED3BF40}" destId="{47C76361-4588-AC41-9B98-B0AA315F4540}" srcOrd="1" destOrd="0" presId="urn:microsoft.com/office/officeart/2005/8/layout/cycle4"/>
    <dgm:cxn modelId="{86C0FC27-6AF8-FB46-AE47-AE578D7378D6}" type="presParOf" srcId="{032F7613-CE05-6B4B-8587-53C20ED3BF40}" destId="{5623C40E-E663-2F49-B7AB-DE58AAEA4640}" srcOrd="2" destOrd="0" presId="urn:microsoft.com/office/officeart/2005/8/layout/cycle4"/>
    <dgm:cxn modelId="{515DBE25-7932-3F4A-8233-A00FF27195BA}" type="presParOf" srcId="{032F7613-CE05-6B4B-8587-53C20ED3BF40}" destId="{A83D81F5-CCA6-814C-98CD-EEAAF00D4368}" srcOrd="3" destOrd="0" presId="urn:microsoft.com/office/officeart/2005/8/layout/cycle4"/>
    <dgm:cxn modelId="{A304477F-D906-ED4E-8B6D-50A127DDFF71}" type="presParOf" srcId="{032F7613-CE05-6B4B-8587-53C20ED3BF40}" destId="{C88DD8A3-EB85-644B-A784-389C06C4ABCC}" srcOrd="4" destOrd="0" presId="urn:microsoft.com/office/officeart/2005/8/layout/cycle4"/>
    <dgm:cxn modelId="{9873A518-989A-FD4D-9088-1AC91F82DAAC}" type="presParOf" srcId="{AF295B4D-D64B-FD4C-8315-359020F5C0FE}" destId="{12307E60-D951-C84A-808E-65143334E557}" srcOrd="2" destOrd="0" presId="urn:microsoft.com/office/officeart/2005/8/layout/cycle4"/>
    <dgm:cxn modelId="{C47EFFFE-A0AA-8949-8711-2424A051AE47}" type="presParOf" srcId="{AF295B4D-D64B-FD4C-8315-359020F5C0FE}" destId="{A988AC97-B352-8742-B68F-1773BC4D574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81FC88-0CA9-43A2-9B1A-25BCAAD27A3B}" type="doc">
      <dgm:prSet loTypeId="urn:microsoft.com/office/officeart/2005/8/layout/chevron1" loCatId="process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de-DE"/>
        </a:p>
      </dgm:t>
    </dgm:pt>
    <dgm:pt modelId="{C707B47E-B630-46C7-BFFC-222DD1FE06C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sz="2000" b="0" i="0" u="none">
              <a:latin typeface="Grandview Display"/>
            </a:rPr>
            <a:t>Analyse</a:t>
          </a:r>
          <a:r>
            <a:rPr lang="uk-UA" sz="2400" b="0" i="0" u="none"/>
            <a:t> </a:t>
          </a:r>
          <a:r>
            <a:rPr lang="en-US" sz="2400" b="0" i="0"/>
            <a:t>​</a:t>
          </a:r>
          <a:endParaRPr lang="de-DE" sz="2400"/>
        </a:p>
      </dgm:t>
    </dgm:pt>
    <dgm:pt modelId="{4079D3BE-6E44-4356-80F6-CE81583D003A}" type="parTrans" cxnId="{79426832-3125-472B-903F-F1F7756F6474}">
      <dgm:prSet/>
      <dgm:spPr/>
      <dgm:t>
        <a:bodyPr/>
        <a:lstStyle/>
        <a:p>
          <a:endParaRPr lang="de-DE"/>
        </a:p>
      </dgm:t>
    </dgm:pt>
    <dgm:pt modelId="{05A9C1C3-FE47-47EE-A203-47DC646951E6}" type="sibTrans" cxnId="{79426832-3125-472B-903F-F1F7756F6474}">
      <dgm:prSet/>
      <dgm:spPr/>
      <dgm:t>
        <a:bodyPr/>
        <a:lstStyle/>
        <a:p>
          <a:endParaRPr lang="de-DE"/>
        </a:p>
      </dgm:t>
    </dgm:pt>
    <dgm:pt modelId="{152B69EB-6376-4FB9-BA0D-31C5AB57B92A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1.1 Projektstrukturplan</a:t>
          </a:r>
          <a:endParaRPr lang="en-US" sz="1800" b="0" i="0"/>
        </a:p>
      </dgm:t>
    </dgm:pt>
    <dgm:pt modelId="{4D8BEE46-922E-4D82-922D-69CDE522122F}" type="parTrans" cxnId="{521B7373-990F-46F8-91B6-DFDEDF2BE7C2}">
      <dgm:prSet/>
      <dgm:spPr/>
      <dgm:t>
        <a:bodyPr/>
        <a:lstStyle/>
        <a:p>
          <a:endParaRPr lang="de-DE"/>
        </a:p>
      </dgm:t>
    </dgm:pt>
    <dgm:pt modelId="{79607126-1CD8-46A7-AA2E-ED2A9EC6995D}" type="sibTrans" cxnId="{521B7373-990F-46F8-91B6-DFDEDF2BE7C2}">
      <dgm:prSet/>
      <dgm:spPr/>
      <dgm:t>
        <a:bodyPr/>
        <a:lstStyle/>
        <a:p>
          <a:endParaRPr lang="de-DE"/>
        </a:p>
      </dgm:t>
    </dgm:pt>
    <dgm:pt modelId="{A5082502-AF95-48FC-951B-F8177E95978C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1.2 Business Case </a:t>
          </a:r>
          <a:r>
            <a:rPr lang="en-US" sz="1800" b="0" i="0"/>
            <a:t>​</a:t>
          </a:r>
        </a:p>
      </dgm:t>
    </dgm:pt>
    <dgm:pt modelId="{7D4B353F-B891-4395-B50A-28C27FF57B4D}" type="parTrans" cxnId="{7F13235D-6BCC-495C-84AF-FE65B237E007}">
      <dgm:prSet/>
      <dgm:spPr/>
      <dgm:t>
        <a:bodyPr/>
        <a:lstStyle/>
        <a:p>
          <a:endParaRPr lang="de-DE"/>
        </a:p>
      </dgm:t>
    </dgm:pt>
    <dgm:pt modelId="{15D4FD18-BB6C-4D57-8429-13A845721BF8}" type="sibTrans" cxnId="{7F13235D-6BCC-495C-84AF-FE65B237E007}">
      <dgm:prSet/>
      <dgm:spPr/>
      <dgm:t>
        <a:bodyPr/>
        <a:lstStyle/>
        <a:p>
          <a:endParaRPr lang="de-DE"/>
        </a:p>
      </dgm:t>
    </dgm:pt>
    <dgm:pt modelId="{7FAAE36F-9F82-4AF4-A81E-9B21F939EEE5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1.3 Kundenspezifikation</a:t>
          </a:r>
          <a:r>
            <a:rPr lang="de-DE" sz="1800" b="0" i="0" u="none"/>
            <a:t> </a:t>
          </a:r>
          <a:endParaRPr lang="uk-UA" sz="1800" b="0" i="0"/>
        </a:p>
      </dgm:t>
    </dgm:pt>
    <dgm:pt modelId="{53552D40-FE68-4D0A-BA8B-5AA1B3EDF83A}" type="parTrans" cxnId="{5DA883B4-13E4-4E19-B7DE-9E755A16D8C7}">
      <dgm:prSet/>
      <dgm:spPr/>
      <dgm:t>
        <a:bodyPr/>
        <a:lstStyle/>
        <a:p>
          <a:endParaRPr lang="de-DE"/>
        </a:p>
      </dgm:t>
    </dgm:pt>
    <dgm:pt modelId="{A7243FBF-B64F-44F7-8DF9-ED19E5FFC16A}" type="sibTrans" cxnId="{5DA883B4-13E4-4E19-B7DE-9E755A16D8C7}">
      <dgm:prSet/>
      <dgm:spPr/>
      <dgm:t>
        <a:bodyPr/>
        <a:lstStyle/>
        <a:p>
          <a:endParaRPr lang="de-DE"/>
        </a:p>
      </dgm:t>
    </dgm:pt>
    <dgm:pt modelId="{CE4C835B-4515-45F5-8681-AFF64703169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sz="2000" b="0" i="0" u="none"/>
            <a:t>Design-Mapping-Konzept </a:t>
          </a:r>
          <a:r>
            <a:rPr lang="en-US" sz="2000" b="0" i="0"/>
            <a:t>​</a:t>
          </a:r>
        </a:p>
      </dgm:t>
    </dgm:pt>
    <dgm:pt modelId="{D8434F69-BA1D-4240-9C37-03281FDDDC4D}" type="parTrans" cxnId="{255B2808-30BF-4EC2-A17C-2B95FAC71470}">
      <dgm:prSet/>
      <dgm:spPr/>
      <dgm:t>
        <a:bodyPr/>
        <a:lstStyle/>
        <a:p>
          <a:endParaRPr lang="de-DE"/>
        </a:p>
      </dgm:t>
    </dgm:pt>
    <dgm:pt modelId="{9CF83647-40CF-418A-8460-AA65CEC4EB44}" type="sibTrans" cxnId="{255B2808-30BF-4EC2-A17C-2B95FAC71470}">
      <dgm:prSet/>
      <dgm:spPr/>
      <dgm:t>
        <a:bodyPr/>
        <a:lstStyle/>
        <a:p>
          <a:endParaRPr lang="de-DE"/>
        </a:p>
      </dgm:t>
    </dgm:pt>
    <dgm:pt modelId="{F7066833-8282-4C51-AC20-0C4F7153517E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2.1 </a:t>
          </a:r>
          <a:r>
            <a:rPr lang="uk-UA" sz="1800" b="0" i="0" u="none" err="1"/>
            <a:t>Frontend-Design</a:t>
          </a:r>
          <a:r>
            <a:rPr lang="en-US" sz="1800" b="0" i="0"/>
            <a:t>​</a:t>
          </a:r>
        </a:p>
      </dgm:t>
    </dgm:pt>
    <dgm:pt modelId="{5305DA83-AFA6-41FE-8A99-69B3E4BD91FF}" type="parTrans" cxnId="{3B4D8640-ACB6-4334-8368-1CA02A586E66}">
      <dgm:prSet/>
      <dgm:spPr/>
      <dgm:t>
        <a:bodyPr/>
        <a:lstStyle/>
        <a:p>
          <a:endParaRPr lang="de-DE"/>
        </a:p>
      </dgm:t>
    </dgm:pt>
    <dgm:pt modelId="{158C9367-912F-4172-8D16-15FA93780266}" type="sibTrans" cxnId="{3B4D8640-ACB6-4334-8368-1CA02A586E66}">
      <dgm:prSet/>
      <dgm:spPr/>
      <dgm:t>
        <a:bodyPr/>
        <a:lstStyle/>
        <a:p>
          <a:endParaRPr lang="de-DE"/>
        </a:p>
      </dgm:t>
    </dgm:pt>
    <dgm:pt modelId="{F7AA7E7C-A8CA-4D7D-B2EF-615F43E60421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2.2 </a:t>
          </a:r>
          <a:r>
            <a:rPr lang="uk-UA" sz="1800" b="0" i="0" u="none" err="1"/>
            <a:t>Software</a:t>
          </a:r>
          <a:r>
            <a:rPr lang="de-DE" sz="1800" b="0" i="0" u="none"/>
            <a:t> </a:t>
          </a:r>
          <a:r>
            <a:rPr lang="uk-UA" sz="1800" b="0" i="0" u="none" err="1"/>
            <a:t>Anforderungs</a:t>
          </a:r>
          <a:r>
            <a:rPr lang="de-DE" sz="1800" b="0" i="0" u="none"/>
            <a:t>-</a:t>
          </a:r>
          <a:r>
            <a:rPr lang="uk-UA" sz="1800" b="0" i="0" u="none" err="1"/>
            <a:t>spezifikation</a:t>
          </a:r>
          <a:r>
            <a:rPr lang="de-DE" sz="1800" b="0" i="0" u="none"/>
            <a:t> </a:t>
          </a:r>
          <a:endParaRPr lang="en-US" sz="1800" b="0" i="0"/>
        </a:p>
      </dgm:t>
    </dgm:pt>
    <dgm:pt modelId="{3ED574C7-B30C-44C9-9E88-1990D15D3741}" type="parTrans" cxnId="{54F15492-324F-426B-BF00-2C76F85BA7DB}">
      <dgm:prSet/>
      <dgm:spPr/>
      <dgm:t>
        <a:bodyPr/>
        <a:lstStyle/>
        <a:p>
          <a:endParaRPr lang="de-DE"/>
        </a:p>
      </dgm:t>
    </dgm:pt>
    <dgm:pt modelId="{F74034BC-74F1-4288-8963-5CC82D1E73F3}" type="sibTrans" cxnId="{54F15492-324F-426B-BF00-2C76F85BA7DB}">
      <dgm:prSet/>
      <dgm:spPr/>
      <dgm:t>
        <a:bodyPr/>
        <a:lstStyle/>
        <a:p>
          <a:endParaRPr lang="de-DE"/>
        </a:p>
      </dgm:t>
    </dgm:pt>
    <dgm:pt modelId="{3035DC74-1530-478F-8E25-95D598E50F39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2.3 Software-Architektur-Spezifikation </a:t>
          </a:r>
          <a:r>
            <a:rPr lang="en-US" sz="1800" b="0" i="0"/>
            <a:t>​</a:t>
          </a:r>
        </a:p>
      </dgm:t>
    </dgm:pt>
    <dgm:pt modelId="{43DEF8D2-0097-4170-9A0D-EC0FAD9F6E53}" type="parTrans" cxnId="{5DBD00AF-16C8-442C-8612-6426CCE9E4D7}">
      <dgm:prSet/>
      <dgm:spPr/>
      <dgm:t>
        <a:bodyPr/>
        <a:lstStyle/>
        <a:p>
          <a:endParaRPr lang="de-DE"/>
        </a:p>
      </dgm:t>
    </dgm:pt>
    <dgm:pt modelId="{FAFDB7B3-674B-48C7-9E85-F5DEEF9855D9}" type="sibTrans" cxnId="{5DBD00AF-16C8-442C-8612-6426CCE9E4D7}">
      <dgm:prSet/>
      <dgm:spPr/>
      <dgm:t>
        <a:bodyPr/>
        <a:lstStyle/>
        <a:p>
          <a:endParaRPr lang="de-DE"/>
        </a:p>
      </dgm:t>
    </dgm:pt>
    <dgm:pt modelId="{216A10CC-41C5-4430-BE79-6B38146B485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sz="2000" b="0" i="0" u="none">
              <a:latin typeface="Grandview Display"/>
            </a:rPr>
            <a:t>Entwicklung</a:t>
          </a:r>
          <a:r>
            <a:rPr lang="uk-UA" sz="2000" b="0" i="0" u="none"/>
            <a:t> </a:t>
          </a:r>
          <a:r>
            <a:rPr lang="en-US" sz="2000" b="0" i="0"/>
            <a:t>​</a:t>
          </a:r>
        </a:p>
      </dgm:t>
    </dgm:pt>
    <dgm:pt modelId="{CFA58910-04E0-4BDA-B675-D00E4EF9218F}" type="parTrans" cxnId="{940C2242-62EE-465C-8814-D45076E723AC}">
      <dgm:prSet/>
      <dgm:spPr/>
      <dgm:t>
        <a:bodyPr/>
        <a:lstStyle/>
        <a:p>
          <a:endParaRPr lang="de-DE"/>
        </a:p>
      </dgm:t>
    </dgm:pt>
    <dgm:pt modelId="{05A27E7A-6B18-4D6F-A394-9D8F5FC23CBF}" type="sibTrans" cxnId="{940C2242-62EE-465C-8814-D45076E723AC}">
      <dgm:prSet/>
      <dgm:spPr/>
      <dgm:t>
        <a:bodyPr/>
        <a:lstStyle/>
        <a:p>
          <a:endParaRPr lang="de-DE"/>
        </a:p>
      </dgm:t>
    </dgm:pt>
    <dgm:pt modelId="{86909F11-47D5-4683-840C-C1204E269FAE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3.1 </a:t>
          </a:r>
          <a:r>
            <a:rPr lang="uk-UA" sz="1800" b="0" i="0" u="none" err="1"/>
            <a:t>Implementierung</a:t>
          </a:r>
          <a:r>
            <a:rPr lang="uk-UA" sz="1800" b="0" i="0" u="none"/>
            <a:t> </a:t>
          </a:r>
          <a:r>
            <a:rPr lang="uk-UA" sz="1800" b="0" i="0" u="none" err="1"/>
            <a:t>der</a:t>
          </a:r>
          <a:r>
            <a:rPr lang="uk-UA" sz="1800" b="0" i="0" u="none"/>
            <a:t> DPP-API-</a:t>
          </a:r>
          <a:r>
            <a:rPr lang="uk-UA" sz="1800" b="0" i="0" u="none" err="1"/>
            <a:t>Spezifikation</a:t>
          </a:r>
          <a:r>
            <a:rPr lang="uk-UA" sz="1800" b="0" i="0" u="none"/>
            <a:t> </a:t>
          </a:r>
          <a:r>
            <a:rPr lang="en-US" sz="1800" b="0" i="0"/>
            <a:t>​</a:t>
          </a:r>
        </a:p>
      </dgm:t>
    </dgm:pt>
    <dgm:pt modelId="{8BC02227-545A-4518-A456-1AA6DE4B4E20}" type="parTrans" cxnId="{710438DC-01BA-40FB-BB2B-F5969AB8191E}">
      <dgm:prSet/>
      <dgm:spPr/>
      <dgm:t>
        <a:bodyPr/>
        <a:lstStyle/>
        <a:p>
          <a:endParaRPr lang="de-DE"/>
        </a:p>
      </dgm:t>
    </dgm:pt>
    <dgm:pt modelId="{F3CCE156-815B-40AB-90D3-22359F89CD0E}" type="sibTrans" cxnId="{710438DC-01BA-40FB-BB2B-F5969AB8191E}">
      <dgm:prSet/>
      <dgm:spPr/>
      <dgm:t>
        <a:bodyPr/>
        <a:lstStyle/>
        <a:p>
          <a:endParaRPr lang="de-DE"/>
        </a:p>
      </dgm:t>
    </dgm:pt>
    <dgm:pt modelId="{450C48BE-6236-4490-ADBD-252ADB298942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3.2 </a:t>
          </a:r>
          <a:r>
            <a:rPr lang="uk-UA" sz="1800" b="0" i="0" u="none" err="1"/>
            <a:t>Verbindung</a:t>
          </a:r>
          <a:r>
            <a:rPr lang="uk-UA" sz="1800" b="0" i="0" u="none"/>
            <a:t> </a:t>
          </a:r>
          <a:r>
            <a:rPr lang="uk-UA" sz="1800" b="0" i="0" u="none" err="1"/>
            <a:t>zum</a:t>
          </a:r>
          <a:r>
            <a:rPr lang="uk-UA" sz="1800" b="0" i="0" u="none"/>
            <a:t> </a:t>
          </a:r>
          <a:r>
            <a:rPr lang="uk-UA" sz="1800" b="0" i="0" u="none" err="1"/>
            <a:t>Backend</a:t>
          </a:r>
          <a:r>
            <a:rPr lang="uk-UA" sz="1800" b="0" i="0" u="none"/>
            <a:t> </a:t>
          </a:r>
          <a:r>
            <a:rPr lang="en-US" sz="1800" b="0" i="0"/>
            <a:t>​</a:t>
          </a:r>
        </a:p>
      </dgm:t>
    </dgm:pt>
    <dgm:pt modelId="{A8D32426-542B-4EE7-B09C-5ADE18567E93}" type="parTrans" cxnId="{6CF9ED75-1726-4E8D-A733-A2658D79ACD3}">
      <dgm:prSet/>
      <dgm:spPr/>
      <dgm:t>
        <a:bodyPr/>
        <a:lstStyle/>
        <a:p>
          <a:endParaRPr lang="de-DE"/>
        </a:p>
      </dgm:t>
    </dgm:pt>
    <dgm:pt modelId="{3E984F59-994F-48DF-92D0-D6E63C24971B}" type="sibTrans" cxnId="{6CF9ED75-1726-4E8D-A733-A2658D79ACD3}">
      <dgm:prSet/>
      <dgm:spPr/>
      <dgm:t>
        <a:bodyPr/>
        <a:lstStyle/>
        <a:p>
          <a:endParaRPr lang="de-DE"/>
        </a:p>
      </dgm:t>
    </dgm:pt>
    <dgm:pt modelId="{F8E90495-AF0D-4AB0-994F-D67F4DAD7C3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sz="2000" b="0" i="0" u="none">
              <a:latin typeface="Grandview Display"/>
            </a:rPr>
            <a:t>Testen</a:t>
          </a:r>
          <a:r>
            <a:rPr lang="uk-UA" sz="2000" b="0" i="0" u="none"/>
            <a:t> </a:t>
          </a:r>
          <a:r>
            <a:rPr lang="en-US" sz="1500" b="0" i="0"/>
            <a:t>​</a:t>
          </a:r>
        </a:p>
      </dgm:t>
    </dgm:pt>
    <dgm:pt modelId="{9AB7DEB3-A6AD-4BF8-83A9-84E1220AFDE0}" type="parTrans" cxnId="{E9FA6C62-6E6D-4A5F-B3CB-6F533FC196F4}">
      <dgm:prSet/>
      <dgm:spPr/>
      <dgm:t>
        <a:bodyPr/>
        <a:lstStyle/>
        <a:p>
          <a:endParaRPr lang="de-DE"/>
        </a:p>
      </dgm:t>
    </dgm:pt>
    <dgm:pt modelId="{CB3C6F97-FF15-4162-8DE7-28A3F910A9B2}" type="sibTrans" cxnId="{E9FA6C62-6E6D-4A5F-B3CB-6F533FC196F4}">
      <dgm:prSet/>
      <dgm:spPr/>
      <dgm:t>
        <a:bodyPr/>
        <a:lstStyle/>
        <a:p>
          <a:endParaRPr lang="de-DE"/>
        </a:p>
      </dgm:t>
    </dgm:pt>
    <dgm:pt modelId="{53936F2B-8A18-4A59-8B72-EB923AAB5BA0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4.1 </a:t>
          </a:r>
          <a:r>
            <a:rPr lang="uk-UA" sz="1800" b="0" i="0" u="none" err="1"/>
            <a:t>Teststrategie</a:t>
          </a:r>
          <a:r>
            <a:rPr lang="uk-UA" sz="1800" b="0" i="0" u="none"/>
            <a:t> </a:t>
          </a:r>
          <a:r>
            <a:rPr lang="en-US" sz="1800" b="0" i="0"/>
            <a:t>​</a:t>
          </a:r>
        </a:p>
      </dgm:t>
    </dgm:pt>
    <dgm:pt modelId="{B5A740E6-1C09-46D1-921A-EE4367AD97B4}" type="parTrans" cxnId="{BBC7AB83-29D1-4B93-9CA9-F39ED52C620A}">
      <dgm:prSet/>
      <dgm:spPr/>
      <dgm:t>
        <a:bodyPr/>
        <a:lstStyle/>
        <a:p>
          <a:endParaRPr lang="de-DE"/>
        </a:p>
      </dgm:t>
    </dgm:pt>
    <dgm:pt modelId="{9E0B856C-18C5-436F-A1A0-93880BDF37A5}" type="sibTrans" cxnId="{BBC7AB83-29D1-4B93-9CA9-F39ED52C620A}">
      <dgm:prSet/>
      <dgm:spPr/>
      <dgm:t>
        <a:bodyPr/>
        <a:lstStyle/>
        <a:p>
          <a:endParaRPr lang="de-DE"/>
        </a:p>
      </dgm:t>
    </dgm:pt>
    <dgm:pt modelId="{433C1252-4E2A-46F0-A338-1FEA196A190D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4.2 </a:t>
          </a:r>
          <a:r>
            <a:rPr lang="uk-UA" sz="1800" b="0" i="0" u="none" err="1"/>
            <a:t>Testen</a:t>
          </a:r>
          <a:r>
            <a:rPr lang="uk-UA" sz="1800" b="0" i="0" u="none"/>
            <a:t> </a:t>
          </a:r>
          <a:r>
            <a:rPr lang="en-US" sz="1800" b="0" i="0"/>
            <a:t>​</a:t>
          </a:r>
        </a:p>
      </dgm:t>
    </dgm:pt>
    <dgm:pt modelId="{828EEE1F-F7DF-40F2-862A-67FD3DE123DB}" type="parTrans" cxnId="{0729FA23-AA1D-4A8D-BBF7-5F528A433EDA}">
      <dgm:prSet/>
      <dgm:spPr/>
      <dgm:t>
        <a:bodyPr/>
        <a:lstStyle/>
        <a:p>
          <a:endParaRPr lang="de-DE"/>
        </a:p>
      </dgm:t>
    </dgm:pt>
    <dgm:pt modelId="{7D205E75-BA1C-45F4-BB62-90CC4E111B77}" type="sibTrans" cxnId="{0729FA23-AA1D-4A8D-BBF7-5F528A433EDA}">
      <dgm:prSet/>
      <dgm:spPr/>
      <dgm:t>
        <a:bodyPr/>
        <a:lstStyle/>
        <a:p>
          <a:endParaRPr lang="de-DE"/>
        </a:p>
      </dgm:t>
    </dgm:pt>
    <dgm:pt modelId="{61065688-20CA-46FD-B4E2-05B2B3F0C112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4.3 </a:t>
          </a:r>
          <a:r>
            <a:rPr lang="uk-UA" sz="1800" b="0" i="0" u="none" err="1"/>
            <a:t>Systemtestplan</a:t>
          </a:r>
          <a:endParaRPr lang="en-US" sz="1800" b="0" i="0" err="1"/>
        </a:p>
      </dgm:t>
    </dgm:pt>
    <dgm:pt modelId="{7AF129F8-810E-406C-9281-418BB52D196A}" type="parTrans" cxnId="{90ED04CE-CD4F-4682-9665-A3810E6356FB}">
      <dgm:prSet/>
      <dgm:spPr/>
      <dgm:t>
        <a:bodyPr/>
        <a:lstStyle/>
        <a:p>
          <a:endParaRPr lang="de-DE"/>
        </a:p>
      </dgm:t>
    </dgm:pt>
    <dgm:pt modelId="{00E1B5AE-2A47-43BE-B5CD-286D9E7E0C6D}" type="sibTrans" cxnId="{90ED04CE-CD4F-4682-9665-A3810E6356FB}">
      <dgm:prSet/>
      <dgm:spPr/>
      <dgm:t>
        <a:bodyPr/>
        <a:lstStyle/>
        <a:p>
          <a:endParaRPr lang="de-DE"/>
        </a:p>
      </dgm:t>
    </dgm:pt>
    <dgm:pt modelId="{89215017-151C-4D3D-9E68-07717676D51F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uk-UA" sz="1800" b="0" i="0" u="none"/>
            <a:t>4.4 Systemtestbericht</a:t>
          </a:r>
          <a:r>
            <a:rPr lang="en-US" sz="1800" b="0" i="0"/>
            <a:t>​ </a:t>
          </a:r>
          <a:endParaRPr lang="en-US" sz="1500" b="0" i="0"/>
        </a:p>
      </dgm:t>
    </dgm:pt>
    <dgm:pt modelId="{0DF0E3E3-27E8-4E48-A63E-DECDBCC36996}" type="parTrans" cxnId="{52FEC6DC-48B6-4FF7-A667-FE686292E6E0}">
      <dgm:prSet/>
      <dgm:spPr/>
      <dgm:t>
        <a:bodyPr/>
        <a:lstStyle/>
        <a:p>
          <a:endParaRPr lang="de-DE"/>
        </a:p>
      </dgm:t>
    </dgm:pt>
    <dgm:pt modelId="{CD8027FB-BB71-4AB0-81C0-31CE0EEF6A2F}" type="sibTrans" cxnId="{52FEC6DC-48B6-4FF7-A667-FE686292E6E0}">
      <dgm:prSet/>
      <dgm:spPr/>
      <dgm:t>
        <a:bodyPr/>
        <a:lstStyle/>
        <a:p>
          <a:endParaRPr lang="de-DE"/>
        </a:p>
      </dgm:t>
    </dgm:pt>
    <dgm:pt modelId="{C35018F7-2001-4C05-93BE-BBFBDE1F5793}" type="pres">
      <dgm:prSet presAssocID="{E381FC88-0CA9-43A2-9B1A-25BCAAD27A3B}" presName="Name0" presStyleCnt="0">
        <dgm:presLayoutVars>
          <dgm:dir/>
          <dgm:animLvl val="lvl"/>
          <dgm:resizeHandles val="exact"/>
        </dgm:presLayoutVars>
      </dgm:prSet>
      <dgm:spPr/>
    </dgm:pt>
    <dgm:pt modelId="{05173ACD-2AA5-4477-97C8-38B3A61A209F}" type="pres">
      <dgm:prSet presAssocID="{C707B47E-B630-46C7-BFFC-222DD1FE06C4}" presName="composite" presStyleCnt="0"/>
      <dgm:spPr/>
    </dgm:pt>
    <dgm:pt modelId="{DED592EC-2FA8-430A-B2F8-13C033A8D99C}" type="pres">
      <dgm:prSet presAssocID="{C707B47E-B630-46C7-BFFC-222DD1FE06C4}" presName="parTx" presStyleLbl="node1" presStyleIdx="0" presStyleCnt="4" custLinFactNeighborY="30870">
        <dgm:presLayoutVars>
          <dgm:chMax val="0"/>
          <dgm:chPref val="0"/>
          <dgm:bulletEnabled val="1"/>
        </dgm:presLayoutVars>
      </dgm:prSet>
      <dgm:spPr/>
    </dgm:pt>
    <dgm:pt modelId="{754D1BF3-934B-4233-8006-E4C7CE84C8AF}" type="pres">
      <dgm:prSet presAssocID="{C707B47E-B630-46C7-BFFC-222DD1FE06C4}" presName="desTx" presStyleLbl="revTx" presStyleIdx="0" presStyleCnt="4" custScaleX="115306" custLinFactNeighborX="-471" custLinFactNeighborY="17450">
        <dgm:presLayoutVars>
          <dgm:bulletEnabled val="1"/>
        </dgm:presLayoutVars>
      </dgm:prSet>
      <dgm:spPr/>
    </dgm:pt>
    <dgm:pt modelId="{FCFDE1AF-B6F9-49BC-A51F-E8D0A45050B0}" type="pres">
      <dgm:prSet presAssocID="{05A9C1C3-FE47-47EE-A203-47DC646951E6}" presName="space" presStyleCnt="0"/>
      <dgm:spPr/>
    </dgm:pt>
    <dgm:pt modelId="{F8547DDF-2F19-49B7-A787-5827DF6A7335}" type="pres">
      <dgm:prSet presAssocID="{CE4C835B-4515-45F5-8681-AFF647031690}" presName="composite" presStyleCnt="0"/>
      <dgm:spPr/>
    </dgm:pt>
    <dgm:pt modelId="{45530D10-BC3C-4507-8BF0-F714EEFAF3BD}" type="pres">
      <dgm:prSet presAssocID="{CE4C835B-4515-45F5-8681-AFF647031690}" presName="parTx" presStyleLbl="node1" presStyleIdx="1" presStyleCnt="4" custLinFactNeighborY="30865">
        <dgm:presLayoutVars>
          <dgm:chMax val="0"/>
          <dgm:chPref val="0"/>
          <dgm:bulletEnabled val="1"/>
        </dgm:presLayoutVars>
      </dgm:prSet>
      <dgm:spPr/>
    </dgm:pt>
    <dgm:pt modelId="{C578EFAC-7A6A-470A-90D1-33DCE775BFFE}" type="pres">
      <dgm:prSet presAssocID="{CE4C835B-4515-45F5-8681-AFF647031690}" presName="desTx" presStyleLbl="revTx" presStyleIdx="1" presStyleCnt="4" custScaleX="123872" custLinFactY="-86023" custLinFactNeighborX="8605" custLinFactNeighborY="-100000">
        <dgm:presLayoutVars>
          <dgm:bulletEnabled val="1"/>
        </dgm:presLayoutVars>
      </dgm:prSet>
      <dgm:spPr/>
    </dgm:pt>
    <dgm:pt modelId="{E214C133-718E-4E7D-827F-523E73834449}" type="pres">
      <dgm:prSet presAssocID="{9CF83647-40CF-418A-8460-AA65CEC4EB44}" presName="space" presStyleCnt="0"/>
      <dgm:spPr/>
    </dgm:pt>
    <dgm:pt modelId="{F5E4D4A6-722D-44C5-AD2C-2F9E37B430AE}" type="pres">
      <dgm:prSet presAssocID="{216A10CC-41C5-4430-BE79-6B38146B485C}" presName="composite" presStyleCnt="0"/>
      <dgm:spPr/>
    </dgm:pt>
    <dgm:pt modelId="{431D1E80-AB8C-4D3F-8781-34C7FEB43A5B}" type="pres">
      <dgm:prSet presAssocID="{216A10CC-41C5-4430-BE79-6B38146B485C}" presName="parTx" presStyleLbl="node1" presStyleIdx="2" presStyleCnt="4" custLinFactNeighborX="591" custLinFactNeighborY="30018">
        <dgm:presLayoutVars>
          <dgm:chMax val="0"/>
          <dgm:chPref val="0"/>
          <dgm:bulletEnabled val="1"/>
        </dgm:presLayoutVars>
      </dgm:prSet>
      <dgm:spPr/>
    </dgm:pt>
    <dgm:pt modelId="{CF3D036B-3299-46CB-986D-29B5F9F418EE}" type="pres">
      <dgm:prSet presAssocID="{216A10CC-41C5-4430-BE79-6B38146B485C}" presName="desTx" presStyleLbl="revTx" presStyleIdx="2" presStyleCnt="4" custLinFactNeighborY="14258">
        <dgm:presLayoutVars>
          <dgm:bulletEnabled val="1"/>
        </dgm:presLayoutVars>
      </dgm:prSet>
      <dgm:spPr/>
    </dgm:pt>
    <dgm:pt modelId="{D0CCC86E-2B7F-4330-948D-FB27DB37E2A7}" type="pres">
      <dgm:prSet presAssocID="{05A27E7A-6B18-4D6F-A394-9D8F5FC23CBF}" presName="space" presStyleCnt="0"/>
      <dgm:spPr/>
    </dgm:pt>
    <dgm:pt modelId="{86924F41-11D3-40FF-A639-29B543A170BD}" type="pres">
      <dgm:prSet presAssocID="{F8E90495-AF0D-4AB0-994F-D67F4DAD7C32}" presName="composite" presStyleCnt="0"/>
      <dgm:spPr/>
    </dgm:pt>
    <dgm:pt modelId="{7A625857-FB86-4263-8704-031A69F6C942}" type="pres">
      <dgm:prSet presAssocID="{F8E90495-AF0D-4AB0-994F-D67F4DAD7C32}" presName="parTx" presStyleLbl="node1" presStyleIdx="3" presStyleCnt="4" custLinFactNeighborY="30860">
        <dgm:presLayoutVars>
          <dgm:chMax val="0"/>
          <dgm:chPref val="0"/>
          <dgm:bulletEnabled val="1"/>
        </dgm:presLayoutVars>
      </dgm:prSet>
      <dgm:spPr/>
    </dgm:pt>
    <dgm:pt modelId="{8AC38F62-805C-42D0-B42C-81315CB6C9FC}" type="pres">
      <dgm:prSet presAssocID="{F8E90495-AF0D-4AB0-994F-D67F4DAD7C32}" presName="desTx" presStyleLbl="revTx" presStyleIdx="3" presStyleCnt="4" custLinFactY="-74758" custLinFactNeighborX="6685" custLinFactNeighborY="-100000">
        <dgm:presLayoutVars>
          <dgm:bulletEnabled val="1"/>
        </dgm:presLayoutVars>
      </dgm:prSet>
      <dgm:spPr/>
    </dgm:pt>
  </dgm:ptLst>
  <dgm:cxnLst>
    <dgm:cxn modelId="{1E6A8C00-4BD0-4059-B2A5-93DDB7C4632D}" type="presOf" srcId="{F7AA7E7C-A8CA-4D7D-B2EF-615F43E60421}" destId="{C578EFAC-7A6A-470A-90D1-33DCE775BFFE}" srcOrd="0" destOrd="1" presId="urn:microsoft.com/office/officeart/2005/8/layout/chevron1"/>
    <dgm:cxn modelId="{255B2808-30BF-4EC2-A17C-2B95FAC71470}" srcId="{E381FC88-0CA9-43A2-9B1A-25BCAAD27A3B}" destId="{CE4C835B-4515-45F5-8681-AFF647031690}" srcOrd="1" destOrd="0" parTransId="{D8434F69-BA1D-4240-9C37-03281FDDDC4D}" sibTransId="{9CF83647-40CF-418A-8460-AA65CEC4EB44}"/>
    <dgm:cxn modelId="{0729FA23-AA1D-4A8D-BBF7-5F528A433EDA}" srcId="{F8E90495-AF0D-4AB0-994F-D67F4DAD7C32}" destId="{433C1252-4E2A-46F0-A338-1FEA196A190D}" srcOrd="1" destOrd="0" parTransId="{828EEE1F-F7DF-40F2-862A-67FD3DE123DB}" sibTransId="{7D205E75-BA1C-45F4-BB62-90CC4E111B77}"/>
    <dgm:cxn modelId="{79426832-3125-472B-903F-F1F7756F6474}" srcId="{E381FC88-0CA9-43A2-9B1A-25BCAAD27A3B}" destId="{C707B47E-B630-46C7-BFFC-222DD1FE06C4}" srcOrd="0" destOrd="0" parTransId="{4079D3BE-6E44-4356-80F6-CE81583D003A}" sibTransId="{05A9C1C3-FE47-47EE-A203-47DC646951E6}"/>
    <dgm:cxn modelId="{889A4333-5DF6-4634-AC1E-E6CAA9FB9491}" type="presOf" srcId="{7FAAE36F-9F82-4AF4-A81E-9B21F939EEE5}" destId="{754D1BF3-934B-4233-8006-E4C7CE84C8AF}" srcOrd="0" destOrd="2" presId="urn:microsoft.com/office/officeart/2005/8/layout/chevron1"/>
    <dgm:cxn modelId="{66E8FE3C-9692-4A94-9D37-2446C79777C5}" type="presOf" srcId="{89215017-151C-4D3D-9E68-07717676D51F}" destId="{8AC38F62-805C-42D0-B42C-81315CB6C9FC}" srcOrd="0" destOrd="3" presId="urn:microsoft.com/office/officeart/2005/8/layout/chevron1"/>
    <dgm:cxn modelId="{3B4D8640-ACB6-4334-8368-1CA02A586E66}" srcId="{CE4C835B-4515-45F5-8681-AFF647031690}" destId="{F7066833-8282-4C51-AC20-0C4F7153517E}" srcOrd="0" destOrd="0" parTransId="{5305DA83-AFA6-41FE-8A99-69B3E4BD91FF}" sibTransId="{158C9367-912F-4172-8D16-15FA93780266}"/>
    <dgm:cxn modelId="{79DFC45C-8714-4051-A95E-B3887C4E876E}" type="presOf" srcId="{CE4C835B-4515-45F5-8681-AFF647031690}" destId="{45530D10-BC3C-4507-8BF0-F714EEFAF3BD}" srcOrd="0" destOrd="0" presId="urn:microsoft.com/office/officeart/2005/8/layout/chevron1"/>
    <dgm:cxn modelId="{7F13235D-6BCC-495C-84AF-FE65B237E007}" srcId="{C707B47E-B630-46C7-BFFC-222DD1FE06C4}" destId="{A5082502-AF95-48FC-951B-F8177E95978C}" srcOrd="1" destOrd="0" parTransId="{7D4B353F-B891-4395-B50A-28C27FF57B4D}" sibTransId="{15D4FD18-BB6C-4D57-8429-13A845721BF8}"/>
    <dgm:cxn modelId="{940C2242-62EE-465C-8814-D45076E723AC}" srcId="{E381FC88-0CA9-43A2-9B1A-25BCAAD27A3B}" destId="{216A10CC-41C5-4430-BE79-6B38146B485C}" srcOrd="2" destOrd="0" parTransId="{CFA58910-04E0-4BDA-B675-D00E4EF9218F}" sibTransId="{05A27E7A-6B18-4D6F-A394-9D8F5FC23CBF}"/>
    <dgm:cxn modelId="{E9FA6C62-6E6D-4A5F-B3CB-6F533FC196F4}" srcId="{E381FC88-0CA9-43A2-9B1A-25BCAAD27A3B}" destId="{F8E90495-AF0D-4AB0-994F-D67F4DAD7C32}" srcOrd="3" destOrd="0" parTransId="{9AB7DEB3-A6AD-4BF8-83A9-84E1220AFDE0}" sibTransId="{CB3C6F97-FF15-4162-8DE7-28A3F910A9B2}"/>
    <dgm:cxn modelId="{C4993651-B781-42F2-BAE6-A5E2E58412A1}" type="presOf" srcId="{E381FC88-0CA9-43A2-9B1A-25BCAAD27A3B}" destId="{C35018F7-2001-4C05-93BE-BBFBDE1F5793}" srcOrd="0" destOrd="0" presId="urn:microsoft.com/office/officeart/2005/8/layout/chevron1"/>
    <dgm:cxn modelId="{521B7373-990F-46F8-91B6-DFDEDF2BE7C2}" srcId="{C707B47E-B630-46C7-BFFC-222DD1FE06C4}" destId="{152B69EB-6376-4FB9-BA0D-31C5AB57B92A}" srcOrd="0" destOrd="0" parTransId="{4D8BEE46-922E-4D82-922D-69CDE522122F}" sibTransId="{79607126-1CD8-46A7-AA2E-ED2A9EC6995D}"/>
    <dgm:cxn modelId="{3CAADB73-8822-464A-A12A-E11529BC04AF}" type="presOf" srcId="{F7066833-8282-4C51-AC20-0C4F7153517E}" destId="{C578EFAC-7A6A-470A-90D1-33DCE775BFFE}" srcOrd="0" destOrd="0" presId="urn:microsoft.com/office/officeart/2005/8/layout/chevron1"/>
    <dgm:cxn modelId="{6CF9ED75-1726-4E8D-A733-A2658D79ACD3}" srcId="{216A10CC-41C5-4430-BE79-6B38146B485C}" destId="{450C48BE-6236-4490-ADBD-252ADB298942}" srcOrd="1" destOrd="0" parTransId="{A8D32426-542B-4EE7-B09C-5ADE18567E93}" sibTransId="{3E984F59-994F-48DF-92D0-D6E63C24971B}"/>
    <dgm:cxn modelId="{DB000959-4B6B-48BC-83A8-4ED9C97EF02B}" type="presOf" srcId="{86909F11-47D5-4683-840C-C1204E269FAE}" destId="{CF3D036B-3299-46CB-986D-29B5F9F418EE}" srcOrd="0" destOrd="0" presId="urn:microsoft.com/office/officeart/2005/8/layout/chevron1"/>
    <dgm:cxn modelId="{6823B059-DBDE-4C7C-8395-FB4B979B2F49}" type="presOf" srcId="{C707B47E-B630-46C7-BFFC-222DD1FE06C4}" destId="{DED592EC-2FA8-430A-B2F8-13C033A8D99C}" srcOrd="0" destOrd="0" presId="urn:microsoft.com/office/officeart/2005/8/layout/chevron1"/>
    <dgm:cxn modelId="{427B4D5A-B649-4144-AE83-D668E6CD8E3D}" type="presOf" srcId="{F8E90495-AF0D-4AB0-994F-D67F4DAD7C32}" destId="{7A625857-FB86-4263-8704-031A69F6C942}" srcOrd="0" destOrd="0" presId="urn:microsoft.com/office/officeart/2005/8/layout/chevron1"/>
    <dgm:cxn modelId="{BBC7AB83-29D1-4B93-9CA9-F39ED52C620A}" srcId="{F8E90495-AF0D-4AB0-994F-D67F4DAD7C32}" destId="{53936F2B-8A18-4A59-8B72-EB923AAB5BA0}" srcOrd="0" destOrd="0" parTransId="{B5A740E6-1C09-46D1-921A-EE4367AD97B4}" sibTransId="{9E0B856C-18C5-436F-A1A0-93880BDF37A5}"/>
    <dgm:cxn modelId="{54F15492-324F-426B-BF00-2C76F85BA7DB}" srcId="{CE4C835B-4515-45F5-8681-AFF647031690}" destId="{F7AA7E7C-A8CA-4D7D-B2EF-615F43E60421}" srcOrd="1" destOrd="0" parTransId="{3ED574C7-B30C-44C9-9E88-1990D15D3741}" sibTransId="{F74034BC-74F1-4288-8963-5CC82D1E73F3}"/>
    <dgm:cxn modelId="{EDFDD396-9A63-4197-A006-A7F62AA35613}" type="presOf" srcId="{53936F2B-8A18-4A59-8B72-EB923AAB5BA0}" destId="{8AC38F62-805C-42D0-B42C-81315CB6C9FC}" srcOrd="0" destOrd="0" presId="urn:microsoft.com/office/officeart/2005/8/layout/chevron1"/>
    <dgm:cxn modelId="{CEA0D9A2-3EEB-4C97-B4AD-2FCAC932D90B}" type="presOf" srcId="{433C1252-4E2A-46F0-A338-1FEA196A190D}" destId="{8AC38F62-805C-42D0-B42C-81315CB6C9FC}" srcOrd="0" destOrd="1" presId="urn:microsoft.com/office/officeart/2005/8/layout/chevron1"/>
    <dgm:cxn modelId="{5DBD00AF-16C8-442C-8612-6426CCE9E4D7}" srcId="{CE4C835B-4515-45F5-8681-AFF647031690}" destId="{3035DC74-1530-478F-8E25-95D598E50F39}" srcOrd="2" destOrd="0" parTransId="{43DEF8D2-0097-4170-9A0D-EC0FAD9F6E53}" sibTransId="{FAFDB7B3-674B-48C7-9E85-F5DEEF9855D9}"/>
    <dgm:cxn modelId="{C6FA04B0-4B77-43C3-BA4E-068D7ACC9B1E}" type="presOf" srcId="{61065688-20CA-46FD-B4E2-05B2B3F0C112}" destId="{8AC38F62-805C-42D0-B42C-81315CB6C9FC}" srcOrd="0" destOrd="2" presId="urn:microsoft.com/office/officeart/2005/8/layout/chevron1"/>
    <dgm:cxn modelId="{5DA883B4-13E4-4E19-B7DE-9E755A16D8C7}" srcId="{C707B47E-B630-46C7-BFFC-222DD1FE06C4}" destId="{7FAAE36F-9F82-4AF4-A81E-9B21F939EEE5}" srcOrd="2" destOrd="0" parTransId="{53552D40-FE68-4D0A-BA8B-5AA1B3EDF83A}" sibTransId="{A7243FBF-B64F-44F7-8DF9-ED19E5FFC16A}"/>
    <dgm:cxn modelId="{0695B9BC-717D-4CAF-8B02-6ACFC57B870A}" type="presOf" srcId="{450C48BE-6236-4490-ADBD-252ADB298942}" destId="{CF3D036B-3299-46CB-986D-29B5F9F418EE}" srcOrd="0" destOrd="1" presId="urn:microsoft.com/office/officeart/2005/8/layout/chevron1"/>
    <dgm:cxn modelId="{03D149BD-09AE-4E4F-803F-26B3869C6C2F}" type="presOf" srcId="{A5082502-AF95-48FC-951B-F8177E95978C}" destId="{754D1BF3-934B-4233-8006-E4C7CE84C8AF}" srcOrd="0" destOrd="1" presId="urn:microsoft.com/office/officeart/2005/8/layout/chevron1"/>
    <dgm:cxn modelId="{90ED04CE-CD4F-4682-9665-A3810E6356FB}" srcId="{F8E90495-AF0D-4AB0-994F-D67F4DAD7C32}" destId="{61065688-20CA-46FD-B4E2-05B2B3F0C112}" srcOrd="2" destOrd="0" parTransId="{7AF129F8-810E-406C-9281-418BB52D196A}" sibTransId="{00E1B5AE-2A47-43BE-B5CD-286D9E7E0C6D}"/>
    <dgm:cxn modelId="{710438DC-01BA-40FB-BB2B-F5969AB8191E}" srcId="{216A10CC-41C5-4430-BE79-6B38146B485C}" destId="{86909F11-47D5-4683-840C-C1204E269FAE}" srcOrd="0" destOrd="0" parTransId="{8BC02227-545A-4518-A456-1AA6DE4B4E20}" sibTransId="{F3CCE156-815B-40AB-90D3-22359F89CD0E}"/>
    <dgm:cxn modelId="{52FEC6DC-48B6-4FF7-A667-FE686292E6E0}" srcId="{F8E90495-AF0D-4AB0-994F-D67F4DAD7C32}" destId="{89215017-151C-4D3D-9E68-07717676D51F}" srcOrd="3" destOrd="0" parTransId="{0DF0E3E3-27E8-4E48-A63E-DECDBCC36996}" sibTransId="{CD8027FB-BB71-4AB0-81C0-31CE0EEF6A2F}"/>
    <dgm:cxn modelId="{8FA70FF7-C1E8-4111-B606-F4DA0AE60421}" type="presOf" srcId="{3035DC74-1530-478F-8E25-95D598E50F39}" destId="{C578EFAC-7A6A-470A-90D1-33DCE775BFFE}" srcOrd="0" destOrd="2" presId="urn:microsoft.com/office/officeart/2005/8/layout/chevron1"/>
    <dgm:cxn modelId="{81AA6BF8-6950-4049-AA52-5E939BCD6EBA}" type="presOf" srcId="{216A10CC-41C5-4430-BE79-6B38146B485C}" destId="{431D1E80-AB8C-4D3F-8781-34C7FEB43A5B}" srcOrd="0" destOrd="0" presId="urn:microsoft.com/office/officeart/2005/8/layout/chevron1"/>
    <dgm:cxn modelId="{C4EC27FE-3E4F-4153-80F5-6B524B29E242}" type="presOf" srcId="{152B69EB-6376-4FB9-BA0D-31C5AB57B92A}" destId="{754D1BF3-934B-4233-8006-E4C7CE84C8AF}" srcOrd="0" destOrd="0" presId="urn:microsoft.com/office/officeart/2005/8/layout/chevron1"/>
    <dgm:cxn modelId="{79398286-D15E-4E0A-BD90-C588C91914F8}" type="presParOf" srcId="{C35018F7-2001-4C05-93BE-BBFBDE1F5793}" destId="{05173ACD-2AA5-4477-97C8-38B3A61A209F}" srcOrd="0" destOrd="0" presId="urn:microsoft.com/office/officeart/2005/8/layout/chevron1"/>
    <dgm:cxn modelId="{2571DD5F-9C02-4941-A273-0A1CAF6A11AD}" type="presParOf" srcId="{05173ACD-2AA5-4477-97C8-38B3A61A209F}" destId="{DED592EC-2FA8-430A-B2F8-13C033A8D99C}" srcOrd="0" destOrd="0" presId="urn:microsoft.com/office/officeart/2005/8/layout/chevron1"/>
    <dgm:cxn modelId="{1BA93F27-6580-4AE0-B0DA-9D63977C87C3}" type="presParOf" srcId="{05173ACD-2AA5-4477-97C8-38B3A61A209F}" destId="{754D1BF3-934B-4233-8006-E4C7CE84C8AF}" srcOrd="1" destOrd="0" presId="urn:microsoft.com/office/officeart/2005/8/layout/chevron1"/>
    <dgm:cxn modelId="{BCBC5924-F662-4454-BC2E-27E244388939}" type="presParOf" srcId="{C35018F7-2001-4C05-93BE-BBFBDE1F5793}" destId="{FCFDE1AF-B6F9-49BC-A51F-E8D0A45050B0}" srcOrd="1" destOrd="0" presId="urn:microsoft.com/office/officeart/2005/8/layout/chevron1"/>
    <dgm:cxn modelId="{ACD846C0-C9E5-41D1-B61B-83B7D984CB2D}" type="presParOf" srcId="{C35018F7-2001-4C05-93BE-BBFBDE1F5793}" destId="{F8547DDF-2F19-49B7-A787-5827DF6A7335}" srcOrd="2" destOrd="0" presId="urn:microsoft.com/office/officeart/2005/8/layout/chevron1"/>
    <dgm:cxn modelId="{7AB85D4A-0802-498D-9A83-8DDC1CCF149B}" type="presParOf" srcId="{F8547DDF-2F19-49B7-A787-5827DF6A7335}" destId="{45530D10-BC3C-4507-8BF0-F714EEFAF3BD}" srcOrd="0" destOrd="0" presId="urn:microsoft.com/office/officeart/2005/8/layout/chevron1"/>
    <dgm:cxn modelId="{99464D50-AC0E-4894-A347-05E60505B687}" type="presParOf" srcId="{F8547DDF-2F19-49B7-A787-5827DF6A7335}" destId="{C578EFAC-7A6A-470A-90D1-33DCE775BFFE}" srcOrd="1" destOrd="0" presId="urn:microsoft.com/office/officeart/2005/8/layout/chevron1"/>
    <dgm:cxn modelId="{ADCDCADD-762F-4AAA-B76A-03450502DD8A}" type="presParOf" srcId="{C35018F7-2001-4C05-93BE-BBFBDE1F5793}" destId="{E214C133-718E-4E7D-827F-523E73834449}" srcOrd="3" destOrd="0" presId="urn:microsoft.com/office/officeart/2005/8/layout/chevron1"/>
    <dgm:cxn modelId="{36304FF0-6F57-446C-9E88-794F37427090}" type="presParOf" srcId="{C35018F7-2001-4C05-93BE-BBFBDE1F5793}" destId="{F5E4D4A6-722D-44C5-AD2C-2F9E37B430AE}" srcOrd="4" destOrd="0" presId="urn:microsoft.com/office/officeart/2005/8/layout/chevron1"/>
    <dgm:cxn modelId="{0C7B8BF3-F138-40B8-B217-012E9AE11FD1}" type="presParOf" srcId="{F5E4D4A6-722D-44C5-AD2C-2F9E37B430AE}" destId="{431D1E80-AB8C-4D3F-8781-34C7FEB43A5B}" srcOrd="0" destOrd="0" presId="urn:microsoft.com/office/officeart/2005/8/layout/chevron1"/>
    <dgm:cxn modelId="{0304CD90-6C91-4BE8-BD47-52EBD3F06FF0}" type="presParOf" srcId="{F5E4D4A6-722D-44C5-AD2C-2F9E37B430AE}" destId="{CF3D036B-3299-46CB-986D-29B5F9F418EE}" srcOrd="1" destOrd="0" presId="urn:microsoft.com/office/officeart/2005/8/layout/chevron1"/>
    <dgm:cxn modelId="{1EED2CBF-6789-4644-BDD4-5764EDBEF60B}" type="presParOf" srcId="{C35018F7-2001-4C05-93BE-BBFBDE1F5793}" destId="{D0CCC86E-2B7F-4330-948D-FB27DB37E2A7}" srcOrd="5" destOrd="0" presId="urn:microsoft.com/office/officeart/2005/8/layout/chevron1"/>
    <dgm:cxn modelId="{BC3FDCA8-C3F6-49D1-8A49-6E2A1A378CD6}" type="presParOf" srcId="{C35018F7-2001-4C05-93BE-BBFBDE1F5793}" destId="{86924F41-11D3-40FF-A639-29B543A170BD}" srcOrd="6" destOrd="0" presId="urn:microsoft.com/office/officeart/2005/8/layout/chevron1"/>
    <dgm:cxn modelId="{396B697B-8C73-4521-823E-29E8DED4E79F}" type="presParOf" srcId="{86924F41-11D3-40FF-A639-29B543A170BD}" destId="{7A625857-FB86-4263-8704-031A69F6C942}" srcOrd="0" destOrd="0" presId="urn:microsoft.com/office/officeart/2005/8/layout/chevron1"/>
    <dgm:cxn modelId="{A56A943C-A565-4612-9270-E95A4DA2F729}" type="presParOf" srcId="{86924F41-11D3-40FF-A639-29B543A170BD}" destId="{8AC38F62-805C-42D0-B42C-81315CB6C9F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16493-F1E0-4858-AD2F-461E88E49447}">
      <dsp:nvSpPr>
        <dsp:cNvPr id="0" name=""/>
        <dsp:cNvSpPr/>
      </dsp:nvSpPr>
      <dsp:spPr>
        <a:xfrm>
          <a:off x="210" y="502598"/>
          <a:ext cx="1599878" cy="9599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err="1"/>
            <a:t>Nataliia</a:t>
          </a:r>
          <a:r>
            <a:rPr lang="de-DE" sz="1800" kern="1200"/>
            <a:t> </a:t>
          </a:r>
          <a:r>
            <a:rPr lang="de-DE" sz="1800" kern="1200" err="1"/>
            <a:t>Chubak</a:t>
          </a:r>
          <a:endParaRPr lang="en-US" sz="1800" kern="1200"/>
        </a:p>
      </dsp:txBody>
      <dsp:txXfrm>
        <a:off x="210" y="502598"/>
        <a:ext cx="1599878" cy="959926"/>
      </dsp:txXfrm>
    </dsp:sp>
    <dsp:sp modelId="{14E574A2-D7AF-446D-B57F-BF7F2085389D}">
      <dsp:nvSpPr>
        <dsp:cNvPr id="0" name=""/>
        <dsp:cNvSpPr/>
      </dsp:nvSpPr>
      <dsp:spPr>
        <a:xfrm>
          <a:off x="1770571" y="502598"/>
          <a:ext cx="1599878" cy="959926"/>
        </a:xfrm>
        <a:prstGeom prst="rect">
          <a:avLst/>
        </a:prstGeom>
        <a:solidFill>
          <a:schemeClr val="accent2">
            <a:hueOff val="353605"/>
            <a:satOff val="-1332"/>
            <a:lumOff val="1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Luca Schmoll</a:t>
          </a:r>
          <a:endParaRPr lang="en-US" sz="1800" kern="1200"/>
        </a:p>
      </dsp:txBody>
      <dsp:txXfrm>
        <a:off x="1770571" y="502598"/>
        <a:ext cx="1599878" cy="959926"/>
      </dsp:txXfrm>
    </dsp:sp>
    <dsp:sp modelId="{5FE9428E-B3FA-46D2-8D41-9632762DA440}">
      <dsp:nvSpPr>
        <dsp:cNvPr id="0" name=""/>
        <dsp:cNvSpPr/>
      </dsp:nvSpPr>
      <dsp:spPr>
        <a:xfrm>
          <a:off x="3530437" y="502598"/>
          <a:ext cx="1599878" cy="959926"/>
        </a:xfrm>
        <a:prstGeom prst="rect">
          <a:avLst/>
        </a:prstGeom>
        <a:solidFill>
          <a:schemeClr val="accent2">
            <a:hueOff val="707210"/>
            <a:satOff val="-2664"/>
            <a:lumOff val="2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Magnus Lörcher</a:t>
          </a:r>
          <a:endParaRPr lang="en-US" sz="1800" kern="1200"/>
        </a:p>
      </dsp:txBody>
      <dsp:txXfrm>
        <a:off x="3530437" y="502598"/>
        <a:ext cx="1599878" cy="959926"/>
      </dsp:txXfrm>
    </dsp:sp>
    <dsp:sp modelId="{D43904A0-BE27-471B-A5A0-461DD35C57C0}">
      <dsp:nvSpPr>
        <dsp:cNvPr id="0" name=""/>
        <dsp:cNvSpPr/>
      </dsp:nvSpPr>
      <dsp:spPr>
        <a:xfrm>
          <a:off x="5290303" y="502598"/>
          <a:ext cx="1599878" cy="959926"/>
        </a:xfrm>
        <a:prstGeom prst="rect">
          <a:avLst/>
        </a:prstGeom>
        <a:solidFill>
          <a:schemeClr val="accent2">
            <a:hueOff val="1060815"/>
            <a:satOff val="-3996"/>
            <a:lumOff val="3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Manuel Lutz</a:t>
          </a:r>
          <a:endParaRPr lang="en-US" sz="1800" kern="1200"/>
        </a:p>
      </dsp:txBody>
      <dsp:txXfrm>
        <a:off x="5290303" y="502598"/>
        <a:ext cx="1599878" cy="959926"/>
      </dsp:txXfrm>
    </dsp:sp>
    <dsp:sp modelId="{6C136176-F75F-4258-B470-66A7990368D3}">
      <dsp:nvSpPr>
        <dsp:cNvPr id="0" name=""/>
        <dsp:cNvSpPr/>
      </dsp:nvSpPr>
      <dsp:spPr>
        <a:xfrm>
          <a:off x="7050169" y="502598"/>
          <a:ext cx="1599878" cy="959926"/>
        </a:xfrm>
        <a:prstGeom prst="rect">
          <a:avLst/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Noah Becker</a:t>
          </a:r>
          <a:endParaRPr lang="en-US" sz="1800" kern="1200"/>
        </a:p>
      </dsp:txBody>
      <dsp:txXfrm>
        <a:off x="7050169" y="502598"/>
        <a:ext cx="1599878" cy="959926"/>
      </dsp:txXfrm>
    </dsp:sp>
    <dsp:sp modelId="{1DA11350-4BF2-42E6-94F7-DC02B328A1DE}">
      <dsp:nvSpPr>
        <dsp:cNvPr id="0" name=""/>
        <dsp:cNvSpPr/>
      </dsp:nvSpPr>
      <dsp:spPr>
        <a:xfrm>
          <a:off x="8810036" y="502598"/>
          <a:ext cx="1599878" cy="959926"/>
        </a:xfrm>
        <a:prstGeom prst="rect">
          <a:avLst/>
        </a:prstGeom>
        <a:solidFill>
          <a:schemeClr val="accent2">
            <a:hueOff val="1768024"/>
            <a:satOff val="-6660"/>
            <a:lumOff val="5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latin typeface="Grandview Display"/>
            </a:rPr>
            <a:t>Fabian</a:t>
          </a:r>
          <a:r>
            <a:rPr lang="de-DE" sz="1800" kern="1200"/>
            <a:t> Steiß</a:t>
          </a:r>
          <a:endParaRPr lang="en-US" sz="1800" kern="1200"/>
        </a:p>
      </dsp:txBody>
      <dsp:txXfrm>
        <a:off x="8810036" y="502598"/>
        <a:ext cx="1599878" cy="959926"/>
      </dsp:txXfrm>
    </dsp:sp>
    <dsp:sp modelId="{234172AA-377E-417B-B6BA-7218B8308AA8}">
      <dsp:nvSpPr>
        <dsp:cNvPr id="0" name=""/>
        <dsp:cNvSpPr/>
      </dsp:nvSpPr>
      <dsp:spPr>
        <a:xfrm>
          <a:off x="10569902" y="502598"/>
          <a:ext cx="1599878" cy="959926"/>
        </a:xfrm>
        <a:prstGeom prst="rect">
          <a:avLst/>
        </a:prstGeom>
        <a:solidFill>
          <a:schemeClr val="accent2">
            <a:hueOff val="2121629"/>
            <a:satOff val="-7991"/>
            <a:lumOff val="6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Felix Schulz</a:t>
          </a:r>
          <a:endParaRPr lang="en-US" sz="1800" kern="1200"/>
        </a:p>
      </dsp:txBody>
      <dsp:txXfrm>
        <a:off x="10569902" y="502598"/>
        <a:ext cx="1599878" cy="959926"/>
      </dsp:txXfrm>
    </dsp:sp>
    <dsp:sp modelId="{1206FD7B-0FBC-429F-B176-46E9B0BF9F86}">
      <dsp:nvSpPr>
        <dsp:cNvPr id="0" name=""/>
        <dsp:cNvSpPr/>
      </dsp:nvSpPr>
      <dsp:spPr>
        <a:xfrm>
          <a:off x="10705" y="1622513"/>
          <a:ext cx="1599878" cy="959926"/>
        </a:xfrm>
        <a:prstGeom prst="rect">
          <a:avLst/>
        </a:prstGeom>
        <a:solidFill>
          <a:schemeClr val="accent2">
            <a:hueOff val="2475234"/>
            <a:satOff val="-9323"/>
            <a:lumOff val="7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Projektleiter</a:t>
          </a:r>
          <a:endParaRPr lang="en-US" sz="1800" kern="1200"/>
        </a:p>
      </dsp:txBody>
      <dsp:txXfrm>
        <a:off x="10705" y="1622513"/>
        <a:ext cx="1599878" cy="959926"/>
      </dsp:txXfrm>
    </dsp:sp>
    <dsp:sp modelId="{3D6EA0B1-ED6D-4E10-ABCF-52D0627DE1F7}">
      <dsp:nvSpPr>
        <dsp:cNvPr id="0" name=""/>
        <dsp:cNvSpPr/>
      </dsp:nvSpPr>
      <dsp:spPr>
        <a:xfrm>
          <a:off x="1770571" y="1622513"/>
          <a:ext cx="1599878" cy="959926"/>
        </a:xfrm>
        <a:prstGeom prst="rect">
          <a:avLst/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Produktmanager</a:t>
          </a:r>
          <a:endParaRPr lang="en-US" sz="1800" kern="1200"/>
        </a:p>
      </dsp:txBody>
      <dsp:txXfrm>
        <a:off x="1770571" y="1622513"/>
        <a:ext cx="1599878" cy="959926"/>
      </dsp:txXfrm>
    </dsp:sp>
    <dsp:sp modelId="{D066AE5A-C69B-4B0C-8139-73C6BFAC8B0C}">
      <dsp:nvSpPr>
        <dsp:cNvPr id="0" name=""/>
        <dsp:cNvSpPr/>
      </dsp:nvSpPr>
      <dsp:spPr>
        <a:xfrm>
          <a:off x="3530437" y="1622513"/>
          <a:ext cx="1599878" cy="959926"/>
        </a:xfrm>
        <a:prstGeom prst="rect">
          <a:avLst/>
        </a:prstGeom>
        <a:solidFill>
          <a:schemeClr val="accent2">
            <a:hueOff val="3182444"/>
            <a:satOff val="-11987"/>
            <a:lumOff val="10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Produktmanager</a:t>
          </a:r>
          <a:endParaRPr lang="en-US" sz="1800" kern="1200"/>
        </a:p>
      </dsp:txBody>
      <dsp:txXfrm>
        <a:off x="3530437" y="1622513"/>
        <a:ext cx="1599878" cy="959926"/>
      </dsp:txXfrm>
    </dsp:sp>
    <dsp:sp modelId="{3721A884-4D70-414A-AFB5-27D0310E0D6D}">
      <dsp:nvSpPr>
        <dsp:cNvPr id="0" name=""/>
        <dsp:cNvSpPr/>
      </dsp:nvSpPr>
      <dsp:spPr>
        <a:xfrm>
          <a:off x="5290303" y="1622513"/>
          <a:ext cx="1599878" cy="959926"/>
        </a:xfrm>
        <a:prstGeom prst="rect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Testmanager</a:t>
          </a:r>
          <a:endParaRPr lang="en-US" sz="1800" kern="1200"/>
        </a:p>
      </dsp:txBody>
      <dsp:txXfrm>
        <a:off x="5290303" y="1622513"/>
        <a:ext cx="1599878" cy="959926"/>
      </dsp:txXfrm>
    </dsp:sp>
    <dsp:sp modelId="{31AB2001-73A8-420A-8A6C-CC174C0B5540}">
      <dsp:nvSpPr>
        <dsp:cNvPr id="0" name=""/>
        <dsp:cNvSpPr/>
      </dsp:nvSpPr>
      <dsp:spPr>
        <a:xfrm>
          <a:off x="7050169" y="1622513"/>
          <a:ext cx="1599878" cy="959926"/>
        </a:xfrm>
        <a:prstGeom prst="rect">
          <a:avLst/>
        </a:prstGeom>
        <a:solidFill>
          <a:schemeClr val="accent2">
            <a:hueOff val="3889654"/>
            <a:satOff val="-14651"/>
            <a:lumOff val="12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Systemarchitekt</a:t>
          </a:r>
          <a:endParaRPr lang="en-US" sz="1800" kern="1200"/>
        </a:p>
      </dsp:txBody>
      <dsp:txXfrm>
        <a:off x="7050169" y="1622513"/>
        <a:ext cx="1599878" cy="959926"/>
      </dsp:txXfrm>
    </dsp:sp>
    <dsp:sp modelId="{275CC2D7-E3AC-4763-8A06-96C46F61702B}">
      <dsp:nvSpPr>
        <dsp:cNvPr id="0" name=""/>
        <dsp:cNvSpPr/>
      </dsp:nvSpPr>
      <dsp:spPr>
        <a:xfrm>
          <a:off x="8810036" y="1622513"/>
          <a:ext cx="1599878" cy="959926"/>
        </a:xfrm>
        <a:prstGeom prst="rect">
          <a:avLst/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Dokumentation</a:t>
          </a:r>
          <a:endParaRPr lang="en-US" sz="1800" kern="1200"/>
        </a:p>
      </dsp:txBody>
      <dsp:txXfrm>
        <a:off x="8810036" y="1622513"/>
        <a:ext cx="1599878" cy="959926"/>
      </dsp:txXfrm>
    </dsp:sp>
    <dsp:sp modelId="{8CE73046-7296-4231-8EF6-0D260C11D4E2}">
      <dsp:nvSpPr>
        <dsp:cNvPr id="0" name=""/>
        <dsp:cNvSpPr/>
      </dsp:nvSpPr>
      <dsp:spPr>
        <a:xfrm>
          <a:off x="10569902" y="1622513"/>
          <a:ext cx="1599878" cy="959926"/>
        </a:xfrm>
        <a:prstGeom prst="rect">
          <a:avLst/>
        </a:prstGeom>
        <a:solidFill>
          <a:schemeClr val="accent2">
            <a:hueOff val="4596863"/>
            <a:satOff val="-17315"/>
            <a:lumOff val="14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UI-Designer</a:t>
          </a:r>
          <a:endParaRPr lang="en-US" sz="1800" kern="1200"/>
        </a:p>
      </dsp:txBody>
      <dsp:txXfrm>
        <a:off x="10569902" y="1622513"/>
        <a:ext cx="1599878" cy="959926"/>
      </dsp:txXfrm>
    </dsp:sp>
    <dsp:sp modelId="{E939B097-1E95-4462-AB91-8F33D1B991DC}">
      <dsp:nvSpPr>
        <dsp:cNvPr id="0" name=""/>
        <dsp:cNvSpPr/>
      </dsp:nvSpPr>
      <dsp:spPr>
        <a:xfrm>
          <a:off x="10705" y="2742427"/>
          <a:ext cx="1599878" cy="959926"/>
        </a:xfrm>
        <a:prstGeom prst="rect">
          <a:avLst/>
        </a:prstGeom>
        <a:solidFill>
          <a:schemeClr val="accent2">
            <a:hueOff val="4950468"/>
            <a:satOff val="-18647"/>
            <a:lumOff val="15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inf24271@lehre.dhbw-stuttgart.de</a:t>
          </a:r>
          <a:endParaRPr lang="en-US" sz="1400" kern="1200" dirty="0"/>
        </a:p>
      </dsp:txBody>
      <dsp:txXfrm>
        <a:off x="10705" y="2742427"/>
        <a:ext cx="1599878" cy="959926"/>
      </dsp:txXfrm>
    </dsp:sp>
    <dsp:sp modelId="{134FF791-E7F7-4F17-8B0A-1B5289549CBB}">
      <dsp:nvSpPr>
        <dsp:cNvPr id="0" name=""/>
        <dsp:cNvSpPr/>
      </dsp:nvSpPr>
      <dsp:spPr>
        <a:xfrm>
          <a:off x="1770571" y="2742427"/>
          <a:ext cx="1599878" cy="959926"/>
        </a:xfrm>
        <a:prstGeom prst="rect">
          <a:avLst/>
        </a:prstGeom>
        <a:solidFill>
          <a:schemeClr val="accent2">
            <a:hueOff val="5304073"/>
            <a:satOff val="-19979"/>
            <a:lumOff val="16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inf24137@lehre.dhbw-stuttgart.de</a:t>
          </a:r>
          <a:endParaRPr lang="en-US" sz="1400" kern="1200" dirty="0"/>
        </a:p>
      </dsp:txBody>
      <dsp:txXfrm>
        <a:off x="1770571" y="2742427"/>
        <a:ext cx="1599878" cy="959926"/>
      </dsp:txXfrm>
    </dsp:sp>
    <dsp:sp modelId="{E4F75773-E7D7-4E15-9325-5433EA9DC7D4}">
      <dsp:nvSpPr>
        <dsp:cNvPr id="0" name=""/>
        <dsp:cNvSpPr/>
      </dsp:nvSpPr>
      <dsp:spPr>
        <a:xfrm>
          <a:off x="3530437" y="2742427"/>
          <a:ext cx="1599878" cy="959926"/>
        </a:xfrm>
        <a:prstGeom prst="rect">
          <a:avLst/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inf24155@lehre.dhbw-stuttgart.de</a:t>
          </a:r>
          <a:endParaRPr lang="en-US" sz="1400" kern="1200" dirty="0"/>
        </a:p>
      </dsp:txBody>
      <dsp:txXfrm>
        <a:off x="3530437" y="2742427"/>
        <a:ext cx="1599878" cy="959926"/>
      </dsp:txXfrm>
    </dsp:sp>
    <dsp:sp modelId="{DD75EF46-65B0-485D-AC4B-6156775A9874}">
      <dsp:nvSpPr>
        <dsp:cNvPr id="0" name=""/>
        <dsp:cNvSpPr/>
      </dsp:nvSpPr>
      <dsp:spPr>
        <a:xfrm>
          <a:off x="5290303" y="2742427"/>
          <a:ext cx="1599878" cy="959926"/>
        </a:xfrm>
        <a:prstGeom prst="rect">
          <a:avLst/>
        </a:prstGeom>
        <a:solidFill>
          <a:schemeClr val="accent2">
            <a:hueOff val="6011283"/>
            <a:satOff val="-22642"/>
            <a:lumOff val="19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inf24224@lehre.dhbw-stuttgart.de</a:t>
          </a:r>
          <a:endParaRPr lang="en-US" sz="1400" kern="1200" dirty="0"/>
        </a:p>
      </dsp:txBody>
      <dsp:txXfrm>
        <a:off x="5290303" y="2742427"/>
        <a:ext cx="1599878" cy="959926"/>
      </dsp:txXfrm>
    </dsp:sp>
    <dsp:sp modelId="{92DC7ABE-0C5D-4AD5-B7B2-3831748B6C46}">
      <dsp:nvSpPr>
        <dsp:cNvPr id="0" name=""/>
        <dsp:cNvSpPr/>
      </dsp:nvSpPr>
      <dsp:spPr>
        <a:xfrm>
          <a:off x="7050169" y="2742427"/>
          <a:ext cx="1599878" cy="959926"/>
        </a:xfrm>
        <a:prstGeom prst="rect">
          <a:avLst/>
        </a:prstGeom>
        <a:solidFill>
          <a:schemeClr val="accent2">
            <a:hueOff val="6364887"/>
            <a:satOff val="-23974"/>
            <a:lumOff val="20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inf24038@lehre.dhbw-stuttgart.de</a:t>
          </a:r>
          <a:endParaRPr lang="en-US" sz="1400" kern="1200" dirty="0"/>
        </a:p>
      </dsp:txBody>
      <dsp:txXfrm>
        <a:off x="7050169" y="2742427"/>
        <a:ext cx="1599878" cy="959926"/>
      </dsp:txXfrm>
    </dsp:sp>
    <dsp:sp modelId="{9B48D30F-2845-4E98-B599-CA0D4FE7A518}">
      <dsp:nvSpPr>
        <dsp:cNvPr id="0" name=""/>
        <dsp:cNvSpPr/>
      </dsp:nvSpPr>
      <dsp:spPr>
        <a:xfrm>
          <a:off x="8810036" y="2742427"/>
          <a:ext cx="1599878" cy="959926"/>
        </a:xfrm>
        <a:prstGeom prst="rect">
          <a:avLst/>
        </a:prstGeom>
        <a:solidFill>
          <a:schemeClr val="accent2">
            <a:hueOff val="6718492"/>
            <a:satOff val="-25306"/>
            <a:lumOff val="21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inf24138@lehre.dhbw-stuttgart.de</a:t>
          </a:r>
          <a:endParaRPr lang="en-US" sz="1400" kern="1200" dirty="0"/>
        </a:p>
      </dsp:txBody>
      <dsp:txXfrm>
        <a:off x="8810036" y="2742427"/>
        <a:ext cx="1599878" cy="959926"/>
      </dsp:txXfrm>
    </dsp:sp>
    <dsp:sp modelId="{81166D47-51FA-46E2-99CE-4AD592013DD3}">
      <dsp:nvSpPr>
        <dsp:cNvPr id="0" name=""/>
        <dsp:cNvSpPr/>
      </dsp:nvSpPr>
      <dsp:spPr>
        <a:xfrm>
          <a:off x="10569902" y="2742427"/>
          <a:ext cx="1599878" cy="959926"/>
        </a:xfrm>
        <a:prstGeom prst="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inf24075@lehre.dhbw-stuttgart.de</a:t>
          </a:r>
          <a:endParaRPr lang="en-US" sz="1400" kern="1200" dirty="0"/>
        </a:p>
      </dsp:txBody>
      <dsp:txXfrm>
        <a:off x="10569902" y="2742427"/>
        <a:ext cx="1599878" cy="959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AC05F-EA67-4E6E-B7AF-7EF7A48B1F40}">
      <dsp:nvSpPr>
        <dsp:cNvPr id="0" name=""/>
        <dsp:cNvSpPr/>
      </dsp:nvSpPr>
      <dsp:spPr>
        <a:xfrm>
          <a:off x="324142" y="553"/>
          <a:ext cx="2812687" cy="1687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Grandview Display"/>
            </a:rPr>
            <a:t>UC01:                create and register DPP</a:t>
          </a:r>
          <a:endParaRPr lang="en-US" sz="3400" kern="1200"/>
        </a:p>
      </dsp:txBody>
      <dsp:txXfrm>
        <a:off x="324142" y="553"/>
        <a:ext cx="2812687" cy="1687612"/>
      </dsp:txXfrm>
    </dsp:sp>
    <dsp:sp modelId="{B88B584F-087B-4534-95A6-EABDAB91EAA2}">
      <dsp:nvSpPr>
        <dsp:cNvPr id="0" name=""/>
        <dsp:cNvSpPr/>
      </dsp:nvSpPr>
      <dsp:spPr>
        <a:xfrm>
          <a:off x="3418097" y="553"/>
          <a:ext cx="2812687" cy="1687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Grandview Display"/>
            </a:rPr>
            <a:t>UC02: read/search</a:t>
          </a:r>
          <a:endParaRPr lang="en-US" sz="3400" kern="1200"/>
        </a:p>
      </dsp:txBody>
      <dsp:txXfrm>
        <a:off x="3418097" y="553"/>
        <a:ext cx="2812687" cy="1687612"/>
      </dsp:txXfrm>
    </dsp:sp>
    <dsp:sp modelId="{B4F4F660-1F4A-4E20-ADCE-A05204060D96}">
      <dsp:nvSpPr>
        <dsp:cNvPr id="0" name=""/>
        <dsp:cNvSpPr/>
      </dsp:nvSpPr>
      <dsp:spPr>
        <a:xfrm>
          <a:off x="6512053" y="553"/>
          <a:ext cx="2812687" cy="1687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Grandview Display"/>
            </a:rPr>
            <a:t>UC03:     update DPP</a:t>
          </a:r>
          <a:endParaRPr lang="en-US" sz="3400" kern="1200"/>
        </a:p>
      </dsp:txBody>
      <dsp:txXfrm>
        <a:off x="6512053" y="553"/>
        <a:ext cx="2812687" cy="1687612"/>
      </dsp:txXfrm>
    </dsp:sp>
    <dsp:sp modelId="{72B70121-7A80-419C-8F04-069679E57725}">
      <dsp:nvSpPr>
        <dsp:cNvPr id="0" name=""/>
        <dsp:cNvSpPr/>
      </dsp:nvSpPr>
      <dsp:spPr>
        <a:xfrm>
          <a:off x="1871120" y="1969434"/>
          <a:ext cx="2812687" cy="1687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Grandview Display"/>
            </a:rPr>
            <a:t>UC04:       display DPP information</a:t>
          </a:r>
          <a:endParaRPr lang="en-US" sz="3400" kern="1200"/>
        </a:p>
      </dsp:txBody>
      <dsp:txXfrm>
        <a:off x="1871120" y="1969434"/>
        <a:ext cx="2812687" cy="1687612"/>
      </dsp:txXfrm>
    </dsp:sp>
    <dsp:sp modelId="{2E75F309-3588-4EF7-9387-9D33C41DC4A0}">
      <dsp:nvSpPr>
        <dsp:cNvPr id="0" name=""/>
        <dsp:cNvSpPr/>
      </dsp:nvSpPr>
      <dsp:spPr>
        <a:xfrm>
          <a:off x="4965075" y="1969434"/>
          <a:ext cx="2812687" cy="1687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Grandview Display"/>
            </a:rPr>
            <a:t>UC05: exporting DPPs</a:t>
          </a:r>
          <a:endParaRPr lang="en-US" sz="3400" kern="1200"/>
        </a:p>
      </dsp:txBody>
      <dsp:txXfrm>
        <a:off x="4965075" y="1969434"/>
        <a:ext cx="2812687" cy="1687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589AA-4CD9-614D-889B-C9074D31607A}">
      <dsp:nvSpPr>
        <dsp:cNvPr id="0" name=""/>
        <dsp:cNvSpPr/>
      </dsp:nvSpPr>
      <dsp:spPr>
        <a:xfrm>
          <a:off x="3792602" y="2701882"/>
          <a:ext cx="1962838" cy="12714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FR-BE-02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FR-BE-05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FR-BE-06</a:t>
          </a:r>
        </a:p>
      </dsp:txBody>
      <dsp:txXfrm>
        <a:off x="4409384" y="3047681"/>
        <a:ext cx="1318126" cy="897745"/>
      </dsp:txXfrm>
    </dsp:sp>
    <dsp:sp modelId="{AB5F1D35-DFC9-C940-8A97-B4104688A628}">
      <dsp:nvSpPr>
        <dsp:cNvPr id="0" name=""/>
        <dsp:cNvSpPr/>
      </dsp:nvSpPr>
      <dsp:spPr>
        <a:xfrm>
          <a:off x="590076" y="2701882"/>
          <a:ext cx="1962838" cy="12714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FR-BE-03</a:t>
          </a:r>
        </a:p>
      </dsp:txBody>
      <dsp:txXfrm>
        <a:off x="618006" y="3047681"/>
        <a:ext cx="1318126" cy="897745"/>
      </dsp:txXfrm>
    </dsp:sp>
    <dsp:sp modelId="{E382E54D-4408-5549-B4E7-291B0A6589F3}">
      <dsp:nvSpPr>
        <dsp:cNvPr id="0" name=""/>
        <dsp:cNvSpPr/>
      </dsp:nvSpPr>
      <dsp:spPr>
        <a:xfrm>
          <a:off x="3792602" y="0"/>
          <a:ext cx="1962838" cy="12714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FR-BE-04</a:t>
          </a:r>
        </a:p>
      </dsp:txBody>
      <dsp:txXfrm>
        <a:off x="4409384" y="27930"/>
        <a:ext cx="1318126" cy="897745"/>
      </dsp:txXfrm>
    </dsp:sp>
    <dsp:sp modelId="{DDD3E9A6-ED91-2C4D-ADC3-110432300D24}">
      <dsp:nvSpPr>
        <dsp:cNvPr id="0" name=""/>
        <dsp:cNvSpPr/>
      </dsp:nvSpPr>
      <dsp:spPr>
        <a:xfrm>
          <a:off x="590076" y="0"/>
          <a:ext cx="1962838" cy="12714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FR-BE-01</a:t>
          </a:r>
        </a:p>
      </dsp:txBody>
      <dsp:txXfrm>
        <a:off x="618006" y="27930"/>
        <a:ext cx="1318126" cy="897745"/>
      </dsp:txXfrm>
    </dsp:sp>
    <dsp:sp modelId="{DB03F339-CFD2-6747-AD5F-5D41D98B327C}">
      <dsp:nvSpPr>
        <dsp:cNvPr id="0" name=""/>
        <dsp:cNvSpPr/>
      </dsp:nvSpPr>
      <dsp:spPr>
        <a:xfrm>
          <a:off x="1412561" y="226481"/>
          <a:ext cx="1720463" cy="17204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Erstellen</a:t>
          </a:r>
        </a:p>
      </dsp:txBody>
      <dsp:txXfrm>
        <a:off x="1916473" y="730393"/>
        <a:ext cx="1216551" cy="1216551"/>
      </dsp:txXfrm>
    </dsp:sp>
    <dsp:sp modelId="{47C76361-4588-AC41-9B98-B0AA315F4540}">
      <dsp:nvSpPr>
        <dsp:cNvPr id="0" name=""/>
        <dsp:cNvSpPr/>
      </dsp:nvSpPr>
      <dsp:spPr>
        <a:xfrm rot="5400000">
          <a:off x="3212492" y="226481"/>
          <a:ext cx="1720463" cy="17204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Löschen</a:t>
          </a:r>
        </a:p>
      </dsp:txBody>
      <dsp:txXfrm rot="-5400000">
        <a:off x="3212492" y="730393"/>
        <a:ext cx="1216551" cy="1216551"/>
      </dsp:txXfrm>
    </dsp:sp>
    <dsp:sp modelId="{5623C40E-E663-2F49-B7AB-DE58AAEA4640}">
      <dsp:nvSpPr>
        <dsp:cNvPr id="0" name=""/>
        <dsp:cNvSpPr/>
      </dsp:nvSpPr>
      <dsp:spPr>
        <a:xfrm rot="10800000">
          <a:off x="3212492" y="2026412"/>
          <a:ext cx="1720463" cy="17204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Abrufen</a:t>
          </a:r>
        </a:p>
      </dsp:txBody>
      <dsp:txXfrm rot="10800000">
        <a:off x="3212492" y="2026412"/>
        <a:ext cx="1216551" cy="1216551"/>
      </dsp:txXfrm>
    </dsp:sp>
    <dsp:sp modelId="{A83D81F5-CCA6-814C-98CD-EEAAF00D4368}">
      <dsp:nvSpPr>
        <dsp:cNvPr id="0" name=""/>
        <dsp:cNvSpPr/>
      </dsp:nvSpPr>
      <dsp:spPr>
        <a:xfrm rot="16200000">
          <a:off x="1412561" y="2026412"/>
          <a:ext cx="1720463" cy="17204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Aktualisieren</a:t>
          </a:r>
        </a:p>
      </dsp:txBody>
      <dsp:txXfrm rot="5400000">
        <a:off x="1916473" y="2026412"/>
        <a:ext cx="1216551" cy="1216551"/>
      </dsp:txXfrm>
    </dsp:sp>
    <dsp:sp modelId="{12307E60-D951-C84A-808E-65143334E557}">
      <dsp:nvSpPr>
        <dsp:cNvPr id="0" name=""/>
        <dsp:cNvSpPr/>
      </dsp:nvSpPr>
      <dsp:spPr>
        <a:xfrm>
          <a:off x="2875750" y="1629076"/>
          <a:ext cx="594016" cy="51653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8AC97-B352-8742-B68F-1773BC4D5744}">
      <dsp:nvSpPr>
        <dsp:cNvPr id="0" name=""/>
        <dsp:cNvSpPr/>
      </dsp:nvSpPr>
      <dsp:spPr>
        <a:xfrm rot="10800000">
          <a:off x="2875750" y="1827744"/>
          <a:ext cx="594016" cy="51653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592EC-2FA8-430A-B2F8-13C033A8D99C}">
      <dsp:nvSpPr>
        <dsp:cNvPr id="0" name=""/>
        <dsp:cNvSpPr/>
      </dsp:nvSpPr>
      <dsp:spPr>
        <a:xfrm>
          <a:off x="191781" y="2375176"/>
          <a:ext cx="2997679" cy="119907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2000" b="0" i="0" u="none" kern="1200">
              <a:latin typeface="Grandview Display"/>
            </a:rPr>
            <a:t>Analyse</a:t>
          </a:r>
          <a:r>
            <a:rPr lang="uk-UA" sz="2400" b="0" i="0" u="none" kern="1200"/>
            <a:t> </a:t>
          </a:r>
          <a:r>
            <a:rPr lang="en-US" sz="2400" b="0" i="0" kern="1200"/>
            <a:t>​</a:t>
          </a:r>
          <a:endParaRPr lang="de-DE" sz="2400" kern="1200"/>
        </a:p>
      </dsp:txBody>
      <dsp:txXfrm>
        <a:off x="791317" y="2375176"/>
        <a:ext cx="1798608" cy="1199071"/>
      </dsp:txXfrm>
    </dsp:sp>
    <dsp:sp modelId="{754D1BF3-934B-4233-8006-E4C7CE84C8AF}">
      <dsp:nvSpPr>
        <dsp:cNvPr id="0" name=""/>
        <dsp:cNvSpPr/>
      </dsp:nvSpPr>
      <dsp:spPr>
        <a:xfrm>
          <a:off x="0" y="3590044"/>
          <a:ext cx="2765203" cy="135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1.1 Projektstrukturplan</a:t>
          </a:r>
          <a:endParaRPr lang="en-US" sz="1800" b="0" i="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1.2 Business Case </a:t>
          </a:r>
          <a:r>
            <a:rPr lang="en-US" sz="1800" b="0" i="0" kern="1200"/>
            <a:t>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1.3 Kundenspezifikation</a:t>
          </a:r>
          <a:r>
            <a:rPr lang="de-DE" sz="1800" b="0" i="0" u="none" kern="1200"/>
            <a:t> </a:t>
          </a:r>
          <a:endParaRPr lang="uk-UA" sz="1800" b="0" i="0" kern="1200"/>
        </a:p>
      </dsp:txBody>
      <dsp:txXfrm>
        <a:off x="0" y="3590044"/>
        <a:ext cx="2765203" cy="1352812"/>
      </dsp:txXfrm>
    </dsp:sp>
    <dsp:sp modelId="{45530D10-BC3C-4507-8BF0-F714EEFAF3BD}">
      <dsp:nvSpPr>
        <dsp:cNvPr id="0" name=""/>
        <dsp:cNvSpPr/>
      </dsp:nvSpPr>
      <dsp:spPr>
        <a:xfrm>
          <a:off x="3259703" y="2375116"/>
          <a:ext cx="2997679" cy="1199071"/>
        </a:xfrm>
        <a:prstGeom prst="chevron">
          <a:avLst/>
        </a:prstGeom>
        <a:solidFill>
          <a:schemeClr val="accent1">
            <a:shade val="80000"/>
            <a:hueOff val="210509"/>
            <a:satOff val="-1629"/>
            <a:lumOff val="102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2000" b="0" i="0" u="none" kern="1200"/>
            <a:t>Design-Mapping-Konzept </a:t>
          </a:r>
          <a:r>
            <a:rPr lang="en-US" sz="2000" b="0" i="0" kern="1200"/>
            <a:t>​</a:t>
          </a:r>
        </a:p>
      </dsp:txBody>
      <dsp:txXfrm>
        <a:off x="3859239" y="2375116"/>
        <a:ext cx="1798608" cy="1199071"/>
      </dsp:txXfrm>
    </dsp:sp>
    <dsp:sp modelId="{C578EFAC-7A6A-470A-90D1-33DCE775BFFE}">
      <dsp:nvSpPr>
        <dsp:cNvPr id="0" name=""/>
        <dsp:cNvSpPr/>
      </dsp:nvSpPr>
      <dsp:spPr>
        <a:xfrm>
          <a:off x="3179821" y="837436"/>
          <a:ext cx="2970628" cy="135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2.1 </a:t>
          </a:r>
          <a:r>
            <a:rPr lang="uk-UA" sz="1800" b="0" i="0" u="none" kern="1200" err="1"/>
            <a:t>Frontend-Design</a:t>
          </a:r>
          <a:r>
            <a:rPr lang="en-US" sz="1800" b="0" i="0" kern="1200"/>
            <a:t>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2.2 </a:t>
          </a:r>
          <a:r>
            <a:rPr lang="uk-UA" sz="1800" b="0" i="0" u="none" kern="1200" err="1"/>
            <a:t>Software</a:t>
          </a:r>
          <a:r>
            <a:rPr lang="de-DE" sz="1800" b="0" i="0" u="none" kern="1200"/>
            <a:t> </a:t>
          </a:r>
          <a:r>
            <a:rPr lang="uk-UA" sz="1800" b="0" i="0" u="none" kern="1200" err="1"/>
            <a:t>Anforderungs</a:t>
          </a:r>
          <a:r>
            <a:rPr lang="de-DE" sz="1800" b="0" i="0" u="none" kern="1200"/>
            <a:t>-</a:t>
          </a:r>
          <a:r>
            <a:rPr lang="uk-UA" sz="1800" b="0" i="0" u="none" kern="1200" err="1"/>
            <a:t>spezifikation</a:t>
          </a:r>
          <a:r>
            <a:rPr lang="de-DE" sz="1800" b="0" i="0" u="none" kern="1200"/>
            <a:t> </a:t>
          </a:r>
          <a:endParaRPr lang="en-US" sz="1800" b="0" i="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2.3 Software-Architektur-Spezifikation </a:t>
          </a:r>
          <a:r>
            <a:rPr lang="en-US" sz="1800" b="0" i="0" kern="1200"/>
            <a:t>​</a:t>
          </a:r>
        </a:p>
      </dsp:txBody>
      <dsp:txXfrm>
        <a:off x="3179821" y="837436"/>
        <a:ext cx="2970628" cy="1352812"/>
      </dsp:txXfrm>
    </dsp:sp>
    <dsp:sp modelId="{431D1E80-AB8C-4D3F-8781-34C7FEB43A5B}">
      <dsp:nvSpPr>
        <dsp:cNvPr id="0" name=""/>
        <dsp:cNvSpPr/>
      </dsp:nvSpPr>
      <dsp:spPr>
        <a:xfrm>
          <a:off x="6059099" y="2364960"/>
          <a:ext cx="2997679" cy="1199071"/>
        </a:xfrm>
        <a:prstGeom prst="chevron">
          <a:avLst/>
        </a:prstGeom>
        <a:solidFill>
          <a:schemeClr val="accent1">
            <a:shade val="80000"/>
            <a:hueOff val="421018"/>
            <a:satOff val="-3259"/>
            <a:lumOff val="205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2000" b="0" i="0" u="none" kern="1200">
              <a:latin typeface="Grandview Display"/>
            </a:rPr>
            <a:t>Entwicklung</a:t>
          </a:r>
          <a:r>
            <a:rPr lang="uk-UA" sz="2000" b="0" i="0" u="none" kern="1200"/>
            <a:t> </a:t>
          </a:r>
          <a:r>
            <a:rPr lang="en-US" sz="2000" b="0" i="0" kern="1200"/>
            <a:t>​</a:t>
          </a:r>
        </a:p>
      </dsp:txBody>
      <dsp:txXfrm>
        <a:off x="6658635" y="2364960"/>
        <a:ext cx="1798608" cy="1199071"/>
      </dsp:txXfrm>
    </dsp:sp>
    <dsp:sp modelId="{CF3D036B-3299-46CB-986D-29B5F9F418EE}">
      <dsp:nvSpPr>
        <dsp:cNvPr id="0" name=""/>
        <dsp:cNvSpPr/>
      </dsp:nvSpPr>
      <dsp:spPr>
        <a:xfrm>
          <a:off x="6041383" y="3546862"/>
          <a:ext cx="2398143" cy="135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3.1 </a:t>
          </a:r>
          <a:r>
            <a:rPr lang="uk-UA" sz="1800" b="0" i="0" u="none" kern="1200" err="1"/>
            <a:t>Implementierung</a:t>
          </a:r>
          <a:r>
            <a:rPr lang="uk-UA" sz="1800" b="0" i="0" u="none" kern="1200"/>
            <a:t> </a:t>
          </a:r>
          <a:r>
            <a:rPr lang="uk-UA" sz="1800" b="0" i="0" u="none" kern="1200" err="1"/>
            <a:t>der</a:t>
          </a:r>
          <a:r>
            <a:rPr lang="uk-UA" sz="1800" b="0" i="0" u="none" kern="1200"/>
            <a:t> DPP-API-</a:t>
          </a:r>
          <a:r>
            <a:rPr lang="uk-UA" sz="1800" b="0" i="0" u="none" kern="1200" err="1"/>
            <a:t>Spezifikation</a:t>
          </a:r>
          <a:r>
            <a:rPr lang="uk-UA" sz="1800" b="0" i="0" u="none" kern="1200"/>
            <a:t> </a:t>
          </a:r>
          <a:r>
            <a:rPr lang="en-US" sz="1800" b="0" i="0" kern="1200"/>
            <a:t>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3.2 </a:t>
          </a:r>
          <a:r>
            <a:rPr lang="uk-UA" sz="1800" b="0" i="0" u="none" kern="1200" err="1"/>
            <a:t>Verbindung</a:t>
          </a:r>
          <a:r>
            <a:rPr lang="uk-UA" sz="1800" b="0" i="0" u="none" kern="1200"/>
            <a:t> </a:t>
          </a:r>
          <a:r>
            <a:rPr lang="uk-UA" sz="1800" b="0" i="0" u="none" kern="1200" err="1"/>
            <a:t>zum</a:t>
          </a:r>
          <a:r>
            <a:rPr lang="uk-UA" sz="1800" b="0" i="0" u="none" kern="1200"/>
            <a:t> </a:t>
          </a:r>
          <a:r>
            <a:rPr lang="uk-UA" sz="1800" b="0" i="0" u="none" kern="1200" err="1"/>
            <a:t>Backend</a:t>
          </a:r>
          <a:r>
            <a:rPr lang="uk-UA" sz="1800" b="0" i="0" u="none" kern="1200"/>
            <a:t> </a:t>
          </a:r>
          <a:r>
            <a:rPr lang="en-US" sz="1800" b="0" i="0" kern="1200"/>
            <a:t>​</a:t>
          </a:r>
        </a:p>
      </dsp:txBody>
      <dsp:txXfrm>
        <a:off x="6041383" y="3546862"/>
        <a:ext cx="2398143" cy="1352812"/>
      </dsp:txXfrm>
    </dsp:sp>
    <dsp:sp modelId="{7A625857-FB86-4263-8704-031A69F6C942}">
      <dsp:nvSpPr>
        <dsp:cNvPr id="0" name=""/>
        <dsp:cNvSpPr/>
      </dsp:nvSpPr>
      <dsp:spPr>
        <a:xfrm>
          <a:off x="8823063" y="2375056"/>
          <a:ext cx="2997679" cy="1199071"/>
        </a:xfrm>
        <a:prstGeom prst="chevron">
          <a:avLst/>
        </a:prstGeom>
        <a:solidFill>
          <a:schemeClr val="accent1">
            <a:shade val="80000"/>
            <a:hueOff val="631527"/>
            <a:satOff val="-4888"/>
            <a:lumOff val="30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2000" b="0" i="0" u="none" kern="1200">
              <a:latin typeface="Grandview Display"/>
            </a:rPr>
            <a:t>Testen</a:t>
          </a:r>
          <a:r>
            <a:rPr lang="uk-UA" sz="2000" b="0" i="0" u="none" kern="1200"/>
            <a:t> </a:t>
          </a:r>
          <a:r>
            <a:rPr lang="en-US" sz="1500" b="0" i="0" kern="1200"/>
            <a:t>​</a:t>
          </a:r>
        </a:p>
      </dsp:txBody>
      <dsp:txXfrm>
        <a:off x="9422599" y="2375056"/>
        <a:ext cx="1798608" cy="1199071"/>
      </dsp:txXfrm>
    </dsp:sp>
    <dsp:sp modelId="{8AC38F62-805C-42D0-B42C-81315CB6C9FC}">
      <dsp:nvSpPr>
        <dsp:cNvPr id="0" name=""/>
        <dsp:cNvSpPr/>
      </dsp:nvSpPr>
      <dsp:spPr>
        <a:xfrm>
          <a:off x="8983379" y="989830"/>
          <a:ext cx="2398143" cy="135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4.1 </a:t>
          </a:r>
          <a:r>
            <a:rPr lang="uk-UA" sz="1800" b="0" i="0" u="none" kern="1200" err="1"/>
            <a:t>Teststrategie</a:t>
          </a:r>
          <a:r>
            <a:rPr lang="uk-UA" sz="1800" b="0" i="0" u="none" kern="1200"/>
            <a:t> </a:t>
          </a:r>
          <a:r>
            <a:rPr lang="en-US" sz="1800" b="0" i="0" kern="1200"/>
            <a:t>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4.2 </a:t>
          </a:r>
          <a:r>
            <a:rPr lang="uk-UA" sz="1800" b="0" i="0" u="none" kern="1200" err="1"/>
            <a:t>Testen</a:t>
          </a:r>
          <a:r>
            <a:rPr lang="uk-UA" sz="1800" b="0" i="0" u="none" kern="1200"/>
            <a:t> </a:t>
          </a:r>
          <a:r>
            <a:rPr lang="en-US" sz="1800" b="0" i="0" kern="1200"/>
            <a:t>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4.3 </a:t>
          </a:r>
          <a:r>
            <a:rPr lang="uk-UA" sz="1800" b="0" i="0" u="none" kern="1200" err="1"/>
            <a:t>Systemtestplan</a:t>
          </a:r>
          <a:endParaRPr lang="en-US" sz="1800" b="0" i="0" kern="1200" err="1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uk-UA" sz="1800" b="0" i="0" u="none" kern="1200"/>
            <a:t>4.4 Systemtestbericht</a:t>
          </a:r>
          <a:r>
            <a:rPr lang="en-US" sz="1800" b="0" i="0" kern="1200"/>
            <a:t>​ </a:t>
          </a:r>
          <a:endParaRPr lang="en-US" sz="1500" b="0" i="0" kern="1200"/>
        </a:p>
      </dsp:txBody>
      <dsp:txXfrm>
        <a:off x="8983379" y="989830"/>
        <a:ext cx="2398143" cy="1352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890FB-212D-4B9F-9627-F67D5C409E72}" type="datetimeFigureOut">
              <a:rPr lang="de-DE" smtClean="0"/>
              <a:t>21.11.2025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20BE4-4A14-4EE1-9FA9-219AC27F74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97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88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E8162-DA20-26F6-94D1-E52B5151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B471B2B-2C33-5C8E-A160-81A4AA8A1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36AC1C3-4021-F13D-1B5A-576AE4819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de-DE" err="1"/>
              <a:t>Markdown</a:t>
            </a:r>
            <a:r>
              <a:rPr lang="de-DE"/>
              <a:t>: Vorgabe, Dokumente können damit Übersichtlich und Einheitlich gestaltet werden,  gute Integration in GitHub</a:t>
            </a:r>
          </a:p>
          <a:p>
            <a:r>
              <a:rPr lang="de-DE"/>
              <a:t>Java Spring Boot: Für das Backend,  Spring Framework  in </a:t>
            </a:r>
            <a:r>
              <a:rPr lang="de-DE" err="1"/>
              <a:t>BaSyx</a:t>
            </a:r>
            <a:r>
              <a:rPr lang="de-DE"/>
              <a:t> schon dafür vorhanden</a:t>
            </a:r>
          </a:p>
          <a:p>
            <a:r>
              <a:rPr lang="de-DE"/>
              <a:t>Vue.js: Für das Frontend, wird vom Projekt übernommen</a:t>
            </a:r>
          </a:p>
          <a:p>
            <a:endParaRPr lang="de-DE"/>
          </a:p>
          <a:p>
            <a:r>
              <a:rPr lang="de-DE"/>
              <a:t>Gen AI:</a:t>
            </a:r>
          </a:p>
          <a:p>
            <a:r>
              <a:rPr lang="de-DE"/>
              <a:t>Übersetzungen: da Einfacher, Detailreicher / fehlerfrei</a:t>
            </a:r>
          </a:p>
          <a:p>
            <a:r>
              <a:rPr lang="de-DE"/>
              <a:t>Formatierungen/Strukturen: Schneller, </a:t>
            </a:r>
          </a:p>
          <a:p>
            <a:r>
              <a:rPr lang="de-DE"/>
              <a:t>Ansätze und Strukturen: für Anfangsideen, Grobe </a:t>
            </a:r>
            <a:r>
              <a:rPr lang="de-DE" err="1"/>
              <a:t>Richtlinen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8AF485-7595-548E-BE8D-7FE1123D8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95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 haben das Projekt klassisch in 4 Hauptphasen unterteilt. Und zwar Analyse, Design, Entwicklung und Testen. Der gesamte Zeitrahmen erstreckt sich vom Ende September 2025 bis zum Ende. Mai 2026, wobei die Kernarbeitszeit 22 Wochen umfasst. 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30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 1 ist die Analyse. Hier sind die nächsten Schwerpunkte: Kickoff, die Anforderungsanalyse (CRS) und die Erstellung des Business Cases. Auf der Folie können Sie die wichtigsten Aufgaben dieser Phase sehen. Ein kritischer Meilenstein war hier in Wochen 5-6, die Abnahme des Projektplans und der </a:t>
            </a:r>
            <a:r>
              <a:rPr lang="de-D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</a:t>
            </a:r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44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DB9DF-E23C-99D0-AFF9-C004DF33C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7EF5D45-C79C-32F3-31A0-E6B4A3985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B964F4-0B6D-6233-5BE5-FD5A86CF6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 2 ist das Design, die in den Wochen 7 bis 11 stattfindet. Hier konkretisieren wir die Softwarearchitektur und erstellen die finalen Mockups. Diese Phase bereitet alles für die eigentliche Implementierung vor.</a:t>
            </a: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D42193-365F-E33B-5B05-C002B9B628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645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Natürlich läuft kein Projekt ohne Risiken. Wir haben 8 Kernrisiken identifiziert. Besonders möchte ich drei Punkte vorstellen:</a:t>
            </a:r>
          </a:p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Technisches Risiko: Die Arbeit mit dem </a:t>
            </a:r>
            <a:r>
              <a:rPr lang="de-D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BaSyx</a:t>
            </a:r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Framework ist komplex. Wir begegnen dem durch frühzeitige Einarbeitung und </a:t>
            </a:r>
            <a:r>
              <a:rPr lang="de-D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Prototyping</a:t>
            </a:r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Kommunikationsrisiko: Sowohl intern als auch mit dem Kunden können Missverständnisse entstehen. Hier setzen wir auf wöchentliche Meetings und eine transparente Dokumentation über GitHub.</a:t>
            </a:r>
          </a:p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Planungsrisiko: Um Zeitverzögerungen zu vermeiden, nutzen wir ein </a:t>
            </a:r>
            <a:r>
              <a:rPr lang="de-D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</a:t>
            </a:r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-Management.</a:t>
            </a:r>
          </a:p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Weitere Punkte wie Budgetüberschreitung oder Personalausfall durch Krankheit haben wir ebenfalls auf dem Radar. Wir sind also nicht nur optimistisch, sondern vor allem vorbereitet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909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781B7-AC8A-B208-0604-B0DAA6584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13640C-9804-659A-9565-392384CCF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EFCD5F-AF04-1B93-0277-8F5C4AD64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Noah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89C513-6B1A-EF03-A6E0-A71C33DDE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49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005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687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681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F71B6-0CCC-3173-C2AC-A2051A14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777BFE-4E18-A263-E509-62235D7C0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E441BF-BDB6-46F5-91BE-D8E1AA9E7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Noah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FED1F-FEED-4B49-A457-90B5F93C2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570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139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8B60C-AA01-33E3-6E8D-57E1E1AB8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11EAF4B-F098-56B3-EDAF-18E053183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21E9E58-F44C-1F96-0FD9-095D0C97A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Noah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936A2-EAD2-3ACB-DDEB-FCD450BD38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294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FE405-C6E6-D997-5C29-F15984FA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597570-00CE-8CF5-F709-13E441FDD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5C51F7F-45A9-506D-E65B-38EA05557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Felix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38E08F-DB5D-5565-9C95-FB991436A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771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34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Roter Rahmen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614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084-EEEE-1D48-B898-27A1A0F2E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D8629E0-6DC4-AA32-6DAD-E0C59DFD4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086B562-303C-C857-2FAC-731CF88D1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Felix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48AF0C-A470-61DC-5D71-815BA7DD8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25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Manuel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Digital </a:t>
            </a:r>
            <a:r>
              <a:rPr lang="de-DE" dirty="0" err="1"/>
              <a:t>Product</a:t>
            </a:r>
            <a:r>
              <a:rPr lang="de-DE" dirty="0"/>
              <a:t> Pass Port auf Basis von </a:t>
            </a:r>
            <a:r>
              <a:rPr lang="de-DE" dirty="0" err="1"/>
              <a:t>AaS</a:t>
            </a:r>
            <a:r>
              <a:rPr lang="de-DE" dirty="0"/>
              <a:t> Verwaltungsschalen Asset Administration Shell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76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DA847-4C20-5485-EB30-466975914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177627-5B56-BF4A-7B8A-B7640AC6D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576215-A72A-22B7-A506-03A303BBC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Manuel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Digital </a:t>
            </a:r>
            <a:r>
              <a:rPr lang="de-DE" err="1"/>
              <a:t>Product</a:t>
            </a:r>
            <a:r>
              <a:rPr lang="de-DE"/>
              <a:t> Pass Port auf Basis von </a:t>
            </a:r>
            <a:r>
              <a:rPr lang="de-DE" err="1"/>
              <a:t>AaS</a:t>
            </a:r>
            <a:r>
              <a:rPr lang="de-DE"/>
              <a:t> Verwaltungsschalen Asset Administration Shell</a:t>
            </a: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E987C4-9BF4-8D01-7167-943B81C54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970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Magnus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65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Luca</a:t>
            </a:r>
          </a:p>
          <a:p>
            <a:r>
              <a:rPr lang="de-DE"/>
              <a:t>- Produkt unterteilt sich in Frontend und Backend- Funktionale Anforderungen deshalb in Frontend und Backend- Bezeichnung deshalb FR-FE und FR-BE- Insgesamt 23 Anforderungen erhoben- Anforderungen wurden auf Basis der DIN EN 18222 und der DPP Lösung von Harting erhoben- Frontend später bei </a:t>
            </a:r>
            <a:r>
              <a:rPr lang="de-DE" err="1"/>
              <a:t>MockUps</a:t>
            </a:r>
            <a:r>
              <a:rPr lang="de-DE"/>
              <a:t>- Links: Backend unterteilt sich in klassischen Rest-API Zyklus mit POST/PATCH/DELETE/GET- Rechts: Einzelne Anforderungen mit Name und </a:t>
            </a:r>
            <a:r>
              <a:rPr lang="de-DE" err="1"/>
              <a:t>Prio</a:t>
            </a:r>
            <a:r>
              <a:rPr lang="de-DE"/>
              <a:t>- Nicht alle erhobenen Anforderungen für Backend- Im SRS hat jede Anforderung zusätzlich Beschreibung + Akzeptanzkriterium- Für 1 wäre Beschreibung: „Das Backend muss in der Lage sein, einen neuen digitalen Produktpass entgegen zu nehmen, die Gültigkeit der Datenstruktur zu prüfen und diesen innerhalb des </a:t>
            </a:r>
            <a:r>
              <a:rPr lang="de-DE" err="1"/>
              <a:t>BaSyx</a:t>
            </a:r>
            <a:r>
              <a:rPr lang="de-DE"/>
              <a:t> Frameworks anzulegen.- Das passende Akzeptanzkriterium dazu wäre: Ein neues DPP-Submodell findet sich innerhalb des </a:t>
            </a:r>
            <a:r>
              <a:rPr lang="de-DE" err="1"/>
              <a:t>BaSyx</a:t>
            </a:r>
            <a:r>
              <a:rPr lang="de-DE"/>
              <a:t>-Systems.- </a:t>
            </a:r>
            <a:r>
              <a:rPr lang="de-DE" err="1"/>
              <a:t>Prio</a:t>
            </a:r>
            <a:r>
              <a:rPr lang="de-DE"/>
              <a:t> für alle Backend Anforderungen mit 5 gewählt, da DIN EN 18222 das vorgibt.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19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Magnus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435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Jetz kommen wir zum wirtschaftlichen Teil unseres Projekts, dem Business Case.</a:t>
            </a:r>
          </a:p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 haben für die Umsetzung der </a:t>
            </a:r>
            <a:r>
              <a:rPr lang="de-D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BaSyx</a:t>
            </a:r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DPP API eine detaillierte Kostenkalkulation erstellt. Basierend auf einer Teamgröße von 7 Personen und einer aktiven Entwicklungszeit von 22 Wochen kalkulieren wir mit einem Gesamtaufwand von 1.260 Arbeitsstunden.</a:t>
            </a:r>
          </a:p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Wenn wir dies in Zahlen fassen:</a:t>
            </a:r>
          </a:p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Unsere Personalkosten belaufen sich auf knapp 39 000 Euro.</a:t>
            </a:r>
          </a:p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Hinzu kommen Sonstige Kosten von rund 20.500 Euro.</a:t>
            </a:r>
          </a:p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 Selbstkosten für das Projekt liegen damit bei ca. 59.000 Euro.</a:t>
            </a:r>
          </a:p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 wir als professioneller Dienstleister agieren, haben wir Profit von 30 % einkalkuliert. Das führt uns zu unserem finalen Angebotspreis von knapp 77 000 (76.940,50) Euro.</a:t>
            </a:r>
          </a:p>
          <a:p>
            <a:pPr rtl="0"/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 diesen Preis erhält der Kunde eine voll funktionsfähige Implementierung der DIN EN 18222, die sofort in das </a:t>
            </a:r>
            <a:r>
              <a:rPr lang="de-D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BaSyx</a:t>
            </a:r>
            <a:r>
              <a:rPr lang="de-D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integriert werden kann.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9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VS Code: Integrationen wie </a:t>
            </a:r>
            <a:r>
              <a:rPr lang="de-DE" err="1"/>
              <a:t>Git</a:t>
            </a:r>
            <a:r>
              <a:rPr lang="de-DE"/>
              <a:t>, Terminal, SSH, Live Views, Wird von allen genutzt, Kennt jeder</a:t>
            </a:r>
          </a:p>
          <a:p>
            <a:r>
              <a:rPr lang="de-DE"/>
              <a:t>Docker / </a:t>
            </a:r>
            <a:r>
              <a:rPr lang="de-DE" err="1"/>
              <a:t>Traefik</a:t>
            </a:r>
            <a:r>
              <a:rPr lang="de-DE"/>
              <a:t>: Konfiguration von Noahs Server - danke, </a:t>
            </a:r>
            <a:r>
              <a:rPr lang="de-DE" err="1"/>
              <a:t>Traefik</a:t>
            </a:r>
            <a:r>
              <a:rPr lang="de-DE"/>
              <a:t> ist der Webserver -&gt; gute Integration Docker, als Reverse Proxy</a:t>
            </a:r>
          </a:p>
          <a:p>
            <a:r>
              <a:rPr lang="de-DE"/>
              <a:t>Swagger: API ist verständlich und gute Übersicht, Testen der API im Browser, Einheitliche Darstellung mit der jeder Arbeiten kann (z.B. für Fragen o.Ä.)</a:t>
            </a:r>
          </a:p>
          <a:p>
            <a:r>
              <a:rPr lang="de-DE"/>
              <a:t>GitHub: the </a:t>
            </a:r>
            <a:r>
              <a:rPr lang="de-DE" err="1"/>
              <a:t>way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go</a:t>
            </a:r>
            <a:r>
              <a:rPr lang="de-DE"/>
              <a:t> für Quellcodeverwaltung, </a:t>
            </a:r>
            <a:r>
              <a:rPr lang="de-DE" err="1"/>
              <a:t>Übersichlichkeit</a:t>
            </a:r>
            <a:r>
              <a:rPr lang="de-DE"/>
              <a:t> mit der Roadmap, </a:t>
            </a:r>
            <a:r>
              <a:rPr lang="de-DE" err="1"/>
              <a:t>Issue</a:t>
            </a:r>
            <a:r>
              <a:rPr lang="de-DE"/>
              <a:t> Tracker und dem Wiki</a:t>
            </a:r>
          </a:p>
          <a:p>
            <a:r>
              <a:rPr lang="de-DE"/>
              <a:t>Teams für Online Besprechungen, auch gerade mit Herr Rentschler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0BE4-4A14-4EE1-9FA9-219AC27F744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04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0ADB-345A-4DE9-ADCD-253EA0598E53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9CFA-6968-4849-AB20-175E15C094B3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9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217A-2512-4A8E-8347-362A34615982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55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0A25-F0D7-4E6A-AC99-FA2DE128F7BB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7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142A-A4B2-410F-B7D5-79CB0F57E05B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6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AF5E8-1121-42A1-82D9-0D73A7F8B353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934EE-2761-4F0A-A859-17421984FFD1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7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FE5E9-7D1B-490E-A1A2-B2E78DEA1E25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0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B43F-0CE3-430C-B74B-3ACD9368982C}" type="datetime1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8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BDC81-F741-418C-A150-02FA410A0C43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2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01DC-137F-4319-97CF-6EECE9A7E03F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7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C77327FF-3411-4C60-A053-D47E0BCC6CD8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01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Blau, Verschwommen, Licht enthält.&#10;&#10;KI-generierte Inhalte können fehlerhaft sein.">
            <a:extLst>
              <a:ext uri="{FF2B5EF4-FFF2-40B4-BE49-F238E27FC236}">
                <a16:creationId xmlns:a16="http://schemas.microsoft.com/office/drawing/2014/main" id="{5CDAD406-8CD9-A473-7054-7AD49B15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95" b="6219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30DD7D3-2712-4491-B2C2-5FC23330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569" y="1066800"/>
            <a:ext cx="5128322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1C281E-1D9A-EA5E-F20B-031F9E137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737" y="1562101"/>
            <a:ext cx="4359744" cy="2738530"/>
          </a:xfrm>
        </p:spPr>
        <p:txBody>
          <a:bodyPr anchor="t">
            <a:normAutofit/>
          </a:bodyPr>
          <a:lstStyle/>
          <a:p>
            <a:r>
              <a:rPr lang="de-DE"/>
              <a:t>Team 6 </a:t>
            </a:r>
            <a:r>
              <a:rPr lang="de-DE" err="1"/>
              <a:t>BaSyx</a:t>
            </a:r>
            <a:r>
              <a:rPr lang="de-DE"/>
              <a:t> DPP API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CD2F36-1FE2-3D4A-EBCF-BEC48DB45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273" y="4300631"/>
            <a:ext cx="4358208" cy="933760"/>
          </a:xfrm>
        </p:spPr>
        <p:txBody>
          <a:bodyPr>
            <a:normAutofit/>
          </a:bodyPr>
          <a:lstStyle/>
          <a:p>
            <a:endParaRPr lang="de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0734C-004D-4938-8EA0-2C3867A1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37" y="5780876"/>
            <a:ext cx="51311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65AFB4-065C-A316-224F-CFA3E941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3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416F-C3DA-8004-C496-21D9CBC6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B45E1-F004-BE0F-E581-F5BEE7F4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Verwendete 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37E53F-E918-6104-122E-BD703659766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720000" y="-180000"/>
            <a:ext cx="1980000" cy="198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EA9EAF5-FDC4-B809-5829-377EA53C92B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20000" y="2700000"/>
            <a:ext cx="3436560" cy="171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EF8A615-3CA7-C43F-9387-6BE2A59FED6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560000" y="1080000"/>
            <a:ext cx="1260000" cy="12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FD07A79-003D-AA22-A790-8F156E12B019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8494016-4008-EC93-EF3C-E79BE573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10</a:t>
            </a:fld>
            <a:endParaRPr lang="en-US" sz="180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CCC07E07-B1BB-C437-2726-6B6C0AE6D6C5}"/>
              </a:ext>
            </a:extLst>
          </p:cNvPr>
          <p:cNvSpPr/>
          <p:nvPr/>
        </p:nvSpPr>
        <p:spPr>
          <a:xfrm>
            <a:off x="740539" y="2339598"/>
            <a:ext cx="9168120" cy="400109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421"/>
              </a:lnSpc>
            </a:pPr>
            <a:r>
              <a:rPr lang="de-DE" sz="2000" b="1">
                <a:solidFill>
                  <a:srgbClr val="000000"/>
                </a:solidFill>
                <a:latin typeface="CTHUEG+Grandview Display"/>
              </a:rPr>
              <a:t>Sprachen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err="1">
                <a:solidFill>
                  <a:srgbClr val="000000"/>
                </a:solidFill>
                <a:latin typeface="CTHUEG+Grandview Display"/>
              </a:rPr>
              <a:t>Markdown</a:t>
            </a:r>
            <a:r>
              <a:rPr lang="de-DE" sz="2000">
                <a:solidFill>
                  <a:srgbClr val="000000"/>
                </a:solidFill>
                <a:latin typeface="CTHUEG+Grandview Display"/>
              </a:rPr>
              <a:t> für alle Dokumente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>
                <a:solidFill>
                  <a:srgbClr val="000000"/>
                </a:solidFill>
                <a:latin typeface="CTHUEG+Grandview Display"/>
              </a:rPr>
              <a:t>Java Spring Boot für das Backend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>
                <a:solidFill>
                  <a:srgbClr val="000000"/>
                </a:solidFill>
                <a:latin typeface="CTHUEG+Grandview Display"/>
              </a:rPr>
              <a:t>Vue.js für das Frontend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1" err="1">
                <a:solidFill>
                  <a:srgbClr val="000000"/>
                </a:solidFill>
                <a:latin typeface="CTHUEG+Grandview Display"/>
              </a:rPr>
              <a:t>GenAI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>
                <a:solidFill>
                  <a:srgbClr val="000000"/>
                </a:solidFill>
                <a:latin typeface="CTHUEG+Grandview Display"/>
              </a:rPr>
              <a:t>- Übersetzungen (Deutsch Englisch)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>
                <a:solidFill>
                  <a:srgbClr val="000000"/>
                </a:solidFill>
                <a:latin typeface="CTHUEG+Grandview Display"/>
              </a:rPr>
              <a:t>- Formatierungen wie z.B. </a:t>
            </a:r>
            <a:r>
              <a:rPr lang="de-DE" sz="2000" err="1">
                <a:solidFill>
                  <a:srgbClr val="000000"/>
                </a:solidFill>
                <a:latin typeface="CTHUEG+Grandview Display"/>
              </a:rPr>
              <a:t>Markdown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>
                <a:solidFill>
                  <a:srgbClr val="000000"/>
                </a:solidFill>
                <a:latin typeface="CTHUEG+Grandview Display"/>
              </a:rPr>
              <a:t>- Ansätze/ Strukturen in Dokumenten</a:t>
            </a:r>
          </a:p>
        </p:txBody>
      </p:sp>
    </p:spTree>
    <p:extLst>
      <p:ext uri="{BB962C8B-B14F-4D97-AF65-F5344CB8AC3E}">
        <p14:creationId xmlns:p14="http://schemas.microsoft.com/office/powerpoint/2010/main" val="3589550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F6D0A-27C8-A3A4-7E1F-01C16CE15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14527-137A-567E-F759-A80A97D7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64" y="221412"/>
            <a:ext cx="10890929" cy="1097280"/>
          </a:xfrm>
        </p:spPr>
        <p:txBody>
          <a:bodyPr/>
          <a:lstStyle/>
          <a:p>
            <a:r>
              <a:rPr lang="de-DE"/>
              <a:t>Projektplan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4887B5C-1738-D5A2-726A-A12312D628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45876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A16D2CB6-9CA1-F405-DF22-4D96C9E8DC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4458" cy="34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117E1D-02DD-2C51-D1C5-D7EE48AD197E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5A2C95-2D07-FAD0-2CD7-4C5D7D9A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11</a:t>
            </a:fld>
            <a:endParaRPr lang="en-US" sz="180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D8563DCF-44C7-2C10-A86C-394DA42569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9246871"/>
              </p:ext>
            </p:extLst>
          </p:nvPr>
        </p:nvGraphicFramePr>
        <p:xfrm>
          <a:off x="149479" y="1086354"/>
          <a:ext cx="11828995" cy="6711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04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D592EC-2FA8-430A-B2F8-13C033A8D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4D1BF3-934B-4233-8006-E4C7CE84C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530D10-BC3C-4507-8BF0-F714EEFAF3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78EFAC-7A6A-470A-90D1-33DCE775B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1D1E80-AB8C-4D3F-8781-34C7FEB43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3D036B-3299-46CB-986D-29B5F9F41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625857-FB86-4263-8704-031A69F6C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38F62-805C-42D0-B42C-81315CB6C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A958A-A36D-6ADE-69FE-4A055C44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1B5CEC2B-1DAC-1432-6460-40C812F65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1" y="651023"/>
            <a:ext cx="9877246" cy="55559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C57CD59-1C82-D89D-38A6-000B9D4A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73" y="1172855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de-DE"/>
              <a:t>Projekt-</a:t>
            </a:r>
            <a:br>
              <a:rPr lang="de-DE"/>
            </a:br>
            <a:r>
              <a:rPr lang="de-DE"/>
              <a:t>plan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D8693BB-4E85-16EF-EFE0-C6515DBDE9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45876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40192240-DE82-8F3B-053B-618B94E26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4458" cy="34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F99C1D-DC53-B503-4031-26D6352A89AC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A9B766-89CB-A868-DA3C-A482C9F1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12</a:t>
            </a:fld>
            <a:endParaRPr lang="en-US" sz="18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9FBFE2F-6C28-E66E-2E4A-87489E9E335D}"/>
              </a:ext>
            </a:extLst>
          </p:cNvPr>
          <p:cNvSpPr txBox="1"/>
          <p:nvPr/>
        </p:nvSpPr>
        <p:spPr>
          <a:xfrm>
            <a:off x="2052081" y="6222476"/>
            <a:ext cx="236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Bild 02: Gantt Chart 1</a:t>
            </a:r>
          </a:p>
        </p:txBody>
      </p:sp>
    </p:spTree>
    <p:extLst>
      <p:ext uri="{BB962C8B-B14F-4D97-AF65-F5344CB8AC3E}">
        <p14:creationId xmlns:p14="http://schemas.microsoft.com/office/powerpoint/2010/main" val="301298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1E9CC-AE1B-CAF7-A098-66DAC072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E6DF0C0-6DAD-9993-4BC9-5A68AFBAF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336" y="586498"/>
            <a:ext cx="10433664" cy="5868936"/>
          </a:xfrm>
          <a:prstGeom prst="rect">
            <a:avLst/>
          </a:prstGeom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2DC2BCC0-84C9-E36E-85BE-D114D635B2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45876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F2287BBE-2272-032A-A090-1CBD6DD568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4458" cy="34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BD8C53E-426A-150F-6F06-5E26F39C5D70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8A7A37-9952-9493-FF09-B47F9C7D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13</a:t>
            </a:fld>
            <a:endParaRPr lang="en-US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B08D7A-58CD-BDA1-2CFE-79CA094E9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73" y="1172855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de-DE"/>
              <a:t>Projekt-</a:t>
            </a:r>
            <a:br>
              <a:rPr lang="de-DE"/>
            </a:br>
            <a:r>
              <a:rPr lang="de-DE"/>
              <a:t>plan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A775BD-9D3F-BBA5-A747-5396F6CBF519}"/>
              </a:ext>
            </a:extLst>
          </p:cNvPr>
          <p:cNvSpPr txBox="1"/>
          <p:nvPr/>
        </p:nvSpPr>
        <p:spPr>
          <a:xfrm>
            <a:off x="1758336" y="6450835"/>
            <a:ext cx="236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Bild 03: Gantt Chart 2</a:t>
            </a:r>
          </a:p>
        </p:txBody>
      </p:sp>
    </p:spTree>
    <p:extLst>
      <p:ext uri="{BB962C8B-B14F-4D97-AF65-F5344CB8AC3E}">
        <p14:creationId xmlns:p14="http://schemas.microsoft.com/office/powerpoint/2010/main" val="329537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5A135-8CDD-FD88-2636-E336B64A1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12DF4-D93E-F1F8-482E-7B51F75C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76" y="1166353"/>
            <a:ext cx="10890929" cy="1097280"/>
          </a:xfrm>
        </p:spPr>
        <p:txBody>
          <a:bodyPr/>
          <a:lstStyle/>
          <a:p>
            <a:r>
              <a:rPr lang="de-DE"/>
              <a:t>Risikoanalyse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974EBFD-5EF4-2682-B6B9-78D559B186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45876" cy="29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95B1B84A-A2BE-B019-59B0-37D9A639E8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4458" cy="34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CB2A58B2-DE40-E57B-0205-47C40A5AE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12" y="2141859"/>
            <a:ext cx="4155831" cy="35784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700">
                <a:ea typeface="+mn-lt"/>
                <a:cs typeface="+mn-lt"/>
              </a:rPr>
              <a:t>1 </a:t>
            </a:r>
            <a:r>
              <a:rPr lang="en-US" sz="1700" err="1">
                <a:ea typeface="+mn-lt"/>
                <a:cs typeface="+mn-lt"/>
              </a:rPr>
              <a:t>Planungsrisiko</a:t>
            </a:r>
            <a:endParaRPr lang="uk-UA" sz="1700">
              <a:ea typeface="+mn-lt"/>
              <a:cs typeface="+mn-lt"/>
            </a:endParaRP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2 </a:t>
            </a:r>
            <a:r>
              <a:rPr lang="en-US" sz="1700" err="1">
                <a:ea typeface="+mn-lt"/>
                <a:cs typeface="+mn-lt"/>
              </a:rPr>
              <a:t>Kommunikationsrisiko</a:t>
            </a:r>
            <a:endParaRPr lang="en-US" sz="1700">
              <a:ea typeface="+mn-lt"/>
              <a:cs typeface="+mn-lt"/>
            </a:endParaRP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3 </a:t>
            </a:r>
            <a:r>
              <a:rPr lang="en-US" sz="1700" err="1">
                <a:ea typeface="+mn-lt"/>
                <a:cs typeface="+mn-lt"/>
              </a:rPr>
              <a:t>Missverständnisse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mit</a:t>
            </a:r>
            <a:r>
              <a:rPr lang="en-US" sz="1700">
                <a:ea typeface="+mn-lt"/>
                <a:cs typeface="+mn-lt"/>
              </a:rPr>
              <a:t> dem Kunden</a:t>
            </a: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4 </a:t>
            </a:r>
            <a:r>
              <a:rPr lang="en-US" sz="1700" err="1">
                <a:ea typeface="+mn-lt"/>
                <a:cs typeface="+mn-lt"/>
              </a:rPr>
              <a:t>Technisches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Risiko</a:t>
            </a:r>
            <a:endParaRPr lang="en-US" sz="1700">
              <a:ea typeface="+mn-lt"/>
              <a:cs typeface="+mn-lt"/>
            </a:endParaRP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5 </a:t>
            </a:r>
            <a:r>
              <a:rPr lang="en-US" sz="1700" err="1">
                <a:ea typeface="+mn-lt"/>
                <a:cs typeface="+mn-lt"/>
              </a:rPr>
              <a:t>Risiko</a:t>
            </a:r>
            <a:r>
              <a:rPr lang="en-US" sz="1700">
                <a:ea typeface="+mn-lt"/>
                <a:cs typeface="+mn-lt"/>
              </a:rPr>
              <a:t> der </a:t>
            </a:r>
            <a:r>
              <a:rPr lang="en-US" sz="1700" err="1">
                <a:ea typeface="+mn-lt"/>
                <a:cs typeface="+mn-lt"/>
              </a:rPr>
              <a:t>Nichtbeachtung</a:t>
            </a:r>
            <a:r>
              <a:rPr lang="en-US" sz="1700">
                <a:ea typeface="+mn-lt"/>
                <a:cs typeface="+mn-lt"/>
              </a:rPr>
              <a:t> von </a:t>
            </a:r>
            <a:r>
              <a:rPr lang="en-US" sz="1700" err="1">
                <a:ea typeface="+mn-lt"/>
                <a:cs typeface="+mn-lt"/>
              </a:rPr>
              <a:t>Risiken</a:t>
            </a:r>
            <a:endParaRPr lang="en-US" sz="1700">
              <a:ea typeface="+mn-lt"/>
              <a:cs typeface="+mn-lt"/>
            </a:endParaRP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6 </a:t>
            </a:r>
            <a:r>
              <a:rPr lang="en-US" sz="1700" err="1">
                <a:ea typeface="+mn-lt"/>
                <a:cs typeface="+mn-lt"/>
              </a:rPr>
              <a:t>Budgetrisiko</a:t>
            </a:r>
            <a:endParaRPr lang="en-US" sz="1700">
              <a:ea typeface="+mn-lt"/>
              <a:cs typeface="+mn-lt"/>
            </a:endParaRPr>
          </a:p>
          <a:p>
            <a:pPr>
              <a:buNone/>
            </a:pPr>
            <a:r>
              <a:rPr lang="en-US" sz="1700">
                <a:ea typeface="+mn-lt"/>
                <a:cs typeface="+mn-lt"/>
              </a:rPr>
              <a:t>7 </a:t>
            </a:r>
            <a:r>
              <a:rPr lang="en-US" sz="1700" err="1">
                <a:ea typeface="+mn-lt"/>
                <a:cs typeface="+mn-lt"/>
              </a:rPr>
              <a:t>Cyberangriff</a:t>
            </a:r>
            <a:endParaRPr lang="en-US" sz="17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8 </a:t>
            </a:r>
            <a:r>
              <a:rPr lang="en-US" sz="1700" err="1">
                <a:ea typeface="+mn-lt"/>
                <a:cs typeface="+mn-lt"/>
              </a:rPr>
              <a:t>Krankheit</a:t>
            </a:r>
            <a:endParaRPr lang="de-DE" sz="1700">
              <a:ea typeface="+mn-lt"/>
              <a:cs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1E470-DAB1-6B26-888E-E692C3270B9C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72D11F-79E0-49DC-BA20-EE597C04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14</a:t>
            </a:fld>
            <a:endParaRPr lang="en-US" sz="1800"/>
          </a:p>
        </p:txBody>
      </p:sp>
      <p:pic>
        <p:nvPicPr>
          <p:cNvPr id="5" name="Рисунок 4" descr="Зображення, що містить знімок екрана, текст, схема, квадра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01B134B6-5558-BB7D-7FFC-97E587B8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36" r="15854" b="84"/>
          <a:stretch>
            <a:fillRect/>
          </a:stretch>
        </p:blipFill>
        <p:spPr>
          <a:xfrm>
            <a:off x="4368800" y="635000"/>
            <a:ext cx="7607346" cy="541846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66A6D1B-0603-1C61-9B67-18ACAB7B4473}"/>
              </a:ext>
            </a:extLst>
          </p:cNvPr>
          <p:cNvSpPr txBox="1"/>
          <p:nvPr/>
        </p:nvSpPr>
        <p:spPr>
          <a:xfrm>
            <a:off x="4368800" y="6060058"/>
            <a:ext cx="236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Bild 04: Risikoanalyse</a:t>
            </a:r>
          </a:p>
        </p:txBody>
      </p:sp>
    </p:spTree>
    <p:extLst>
      <p:ext uri="{BB962C8B-B14F-4D97-AF65-F5344CB8AC3E}">
        <p14:creationId xmlns:p14="http://schemas.microsoft.com/office/powerpoint/2010/main" val="259233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7BDAF-3DF8-0461-8CA4-1473B2E7E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A18C4-9E04-886C-0438-A8263641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Lösungsansatz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90C140-FF09-AC77-506F-D0A0F7601AC8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8B463E-64F5-44F6-CEF3-431A4DBA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15</a:t>
            </a:fld>
            <a:endParaRPr lang="en-US" sz="180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BD76CBA-167E-EC57-0178-E79EC0AFC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8461" y="2347748"/>
            <a:ext cx="6631494" cy="389763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5E9BAA2-CCD6-2DC9-4A9E-42DFEA54E492}"/>
              </a:ext>
            </a:extLst>
          </p:cNvPr>
          <p:cNvSpPr txBox="1"/>
          <p:nvPr/>
        </p:nvSpPr>
        <p:spPr>
          <a:xfrm>
            <a:off x="2538461" y="6249969"/>
            <a:ext cx="438193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05: DIN EN 18222 (Entwurf) – Auszug S. 2</a:t>
            </a:r>
          </a:p>
        </p:txBody>
      </p:sp>
    </p:spTree>
    <p:extLst>
      <p:ext uri="{BB962C8B-B14F-4D97-AF65-F5344CB8AC3E}">
        <p14:creationId xmlns:p14="http://schemas.microsoft.com/office/powerpoint/2010/main" val="304964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53623-B8E3-DAE0-50F9-F24CE93F7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46324-7D62-9FA0-EA90-D11B93F0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Systemarchitektur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D134137-9B9B-A2B8-4AD4-6690D6BC49D4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2E6F1-0860-36B3-54AB-C6060290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16</a:t>
            </a:fld>
            <a:endParaRPr lang="en-US" sz="180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D82925C-A294-A7DA-CF98-37D4104EF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815D16-A258-DB92-5DA9-8D6A2891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020" y="2468881"/>
            <a:ext cx="6229046" cy="314196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AB1EF62-D75E-027A-3C01-2F3249DDF1C9}"/>
              </a:ext>
            </a:extLst>
          </p:cNvPr>
          <p:cNvSpPr txBox="1"/>
          <p:nvPr/>
        </p:nvSpPr>
        <p:spPr>
          <a:xfrm>
            <a:off x="2991934" y="5610844"/>
            <a:ext cx="236217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06: Blackbox View</a:t>
            </a:r>
          </a:p>
        </p:txBody>
      </p:sp>
    </p:spTree>
    <p:extLst>
      <p:ext uri="{BB962C8B-B14F-4D97-AF65-F5344CB8AC3E}">
        <p14:creationId xmlns:p14="http://schemas.microsoft.com/office/powerpoint/2010/main" val="342111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8AE24-3C47-FCEC-6B83-A7D2FD33A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38AD9-CD15-75D3-BECA-C35A504C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341B2-EB6A-F387-7AD7-D5EAC48FA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6A8F4C-23D0-8C16-6AE1-7206892C1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984" y="2468881"/>
            <a:ext cx="10482032" cy="349048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E1B094F-3918-8D75-126C-4E6F5A7F6FB7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BB4E6B-0915-7132-5326-B50BDA83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17</a:t>
            </a:fld>
            <a:endParaRPr lang="en-US" sz="18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D6E0C6-9DEE-1B6A-8C3C-7834B06D905A}"/>
              </a:ext>
            </a:extLst>
          </p:cNvPr>
          <p:cNvSpPr txBox="1"/>
          <p:nvPr/>
        </p:nvSpPr>
        <p:spPr>
          <a:xfrm>
            <a:off x="880049" y="5959693"/>
            <a:ext cx="464316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07: Grey Box View: Prozessablaufdiagramm</a:t>
            </a:r>
          </a:p>
        </p:txBody>
      </p:sp>
    </p:spTree>
    <p:extLst>
      <p:ext uri="{BB962C8B-B14F-4D97-AF65-F5344CB8AC3E}">
        <p14:creationId xmlns:p14="http://schemas.microsoft.com/office/powerpoint/2010/main" val="95938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0D114-3347-ED93-CFB0-A5CB24C4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371A2-3A24-B192-BB86-F62B0AD0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Systemarchitektur</a:t>
            </a:r>
            <a:br>
              <a:rPr lang="de-DE"/>
            </a:br>
            <a:r>
              <a:rPr lang="de-DE" sz="2000"/>
              <a:t>Kommunikationsdiagramm einer Anfrage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D599AD-821A-3A67-FBCD-702680A0F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E6EEDB-625C-0A42-41D8-60B6C7789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04" y="2633472"/>
            <a:ext cx="10519204" cy="27174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41690FD-66EA-D528-8576-E8D977E1F6D4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6335E1-9162-7196-AAD0-1C4ABEE9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18</a:t>
            </a:fld>
            <a:endParaRPr lang="en-US" sz="18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BA34EC-D4D9-A41C-4FB3-695E160A0271}"/>
              </a:ext>
            </a:extLst>
          </p:cNvPr>
          <p:cNvSpPr txBox="1"/>
          <p:nvPr/>
        </p:nvSpPr>
        <p:spPr>
          <a:xfrm>
            <a:off x="1011804" y="5350933"/>
            <a:ext cx="981962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08: Kommunikationsdiagramm: Prozessablaufdiagramm, inklusive Anfragen &amp; Rückgaben (simplifiziert)</a:t>
            </a:r>
          </a:p>
        </p:txBody>
      </p:sp>
    </p:spTree>
    <p:extLst>
      <p:ext uri="{BB962C8B-B14F-4D97-AF65-F5344CB8AC3E}">
        <p14:creationId xmlns:p14="http://schemas.microsoft.com/office/powerpoint/2010/main" val="332778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18ACD-492E-FAD0-0299-DA0B03F6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3A4B4-4E26-3887-DAA7-ED0C2E6F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Lösungsansatz</a:t>
            </a:r>
            <a:br>
              <a:rPr lang="de-DE"/>
            </a:br>
            <a:r>
              <a:rPr lang="de-DE" sz="2000"/>
              <a:t>Sequenzdiagramm einer Anfrage</a:t>
            </a: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48B9FB-639A-EAB8-64B8-A628A4398F3A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3F5EBE-04A0-F9D3-7840-FA23F8C2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19</a:t>
            </a:fld>
            <a:endParaRPr lang="en-US" sz="1800"/>
          </a:p>
        </p:txBody>
      </p:sp>
      <p:pic>
        <p:nvPicPr>
          <p:cNvPr id="8" name="Grafik 7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94DB644-8AFB-EAD7-F1D0-6CB6E2F5B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15" y="2490873"/>
            <a:ext cx="6537291" cy="38658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8518F27-E8AC-EF25-9170-F6B11B918BE8}"/>
              </a:ext>
            </a:extLst>
          </p:cNvPr>
          <p:cNvSpPr txBox="1"/>
          <p:nvPr/>
        </p:nvSpPr>
        <p:spPr>
          <a:xfrm>
            <a:off x="1307513" y="6357805"/>
            <a:ext cx="695924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09: Beispielhaftes Sequenz-Diagramm einer REST GET-Abfrage </a:t>
            </a:r>
            <a:r>
              <a:rPr lang="de-DE" sz="1600" i="1"/>
              <a:t>/</a:t>
            </a:r>
            <a:r>
              <a:rPr lang="de-DE" sz="1600" i="1" err="1"/>
              <a:t>dpps</a:t>
            </a:r>
            <a:r>
              <a:rPr lang="de-DE" sz="1600" i="1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7774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B33F7-38A9-9F42-0385-4B0AC69E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8D2825-0107-7657-2D36-795BA5F93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10902"/>
            <a:ext cx="10890928" cy="426908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/>
              <a:t>Vorstellung des Teams</a:t>
            </a:r>
          </a:p>
          <a:p>
            <a:r>
              <a:rPr lang="de-DE"/>
              <a:t>Vorstellung des Projekts</a:t>
            </a:r>
          </a:p>
          <a:p>
            <a:r>
              <a:rPr lang="de-DE"/>
              <a:t>Use Case</a:t>
            </a:r>
          </a:p>
          <a:p>
            <a:r>
              <a:rPr lang="de-DE"/>
              <a:t>Funktionale / Nicht Funktionale Anforderungen</a:t>
            </a:r>
          </a:p>
          <a:p>
            <a:r>
              <a:rPr lang="de-DE"/>
              <a:t>Business Case</a:t>
            </a:r>
          </a:p>
          <a:p>
            <a:r>
              <a:rPr lang="de-DE"/>
              <a:t>Verwendete Tools</a:t>
            </a:r>
          </a:p>
          <a:p>
            <a:r>
              <a:rPr lang="de-DE"/>
              <a:t>Projektplan </a:t>
            </a:r>
          </a:p>
          <a:p>
            <a:r>
              <a:rPr lang="de-DE"/>
              <a:t>Risikoanalyse</a:t>
            </a:r>
          </a:p>
          <a:p>
            <a:r>
              <a:rPr lang="de-DE"/>
              <a:t>Systemarchitektur &amp; Lösungsansatz</a:t>
            </a:r>
          </a:p>
          <a:p>
            <a:r>
              <a:rPr lang="de-DE"/>
              <a:t>Wireframe / Mockups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C06D504-A16A-7B97-5E92-7C1369A57C4B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01C16B-540A-64A8-809D-A5A2A608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2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4879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F9C18-DBF8-4613-9F70-E78C054C7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CBD3F-AF78-17B9-A06F-20696CC1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Lösungsansatz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01B60E5-34F7-C43D-D548-DE9B8892D76A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428AD3-1587-EFB0-094A-77D10E94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20</a:t>
            </a:fld>
            <a:endParaRPr lang="en-US" sz="18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96B8E9-C114-498B-5EA7-AB94A9986EBC}"/>
              </a:ext>
            </a:extLst>
          </p:cNvPr>
          <p:cNvSpPr txBox="1"/>
          <p:nvPr/>
        </p:nvSpPr>
        <p:spPr>
          <a:xfrm>
            <a:off x="1307513" y="6357805"/>
            <a:ext cx="695924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10: OpenAPI-Spezifikation in </a:t>
            </a:r>
            <a:r>
              <a:rPr lang="de-DE" sz="1600" err="1"/>
              <a:t>SwaggerUI</a:t>
            </a:r>
            <a:r>
              <a:rPr lang="de-DE" sz="1600"/>
              <a:t> (Übersicht)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1291FEA-A3D2-E1A4-8DD9-15448309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25" y="2206876"/>
            <a:ext cx="6929473" cy="41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7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E6D4A-71B7-AB9D-BD56-5B3F17DA9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6F263-5A5A-1D61-7A49-D8395A86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Wireframe</a:t>
            </a:r>
          </a:p>
        </p:txBody>
      </p:sp>
      <p:pic>
        <p:nvPicPr>
          <p:cNvPr id="15" name="Grafik 14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A06E2F03-7C07-D445-EA7B-94FFAA71F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17" y="860835"/>
            <a:ext cx="8998083" cy="599716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7808957-7340-02B6-A0D4-0A87EC4E4451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C9A2A-86C3-4C14-A54C-73F5C30C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21</a:t>
            </a:fld>
            <a:endParaRPr lang="en-US" sz="18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DB407C-DE9E-8869-7D16-B362A732D5FC}"/>
              </a:ext>
            </a:extLst>
          </p:cNvPr>
          <p:cNvSpPr txBox="1"/>
          <p:nvPr/>
        </p:nvSpPr>
        <p:spPr>
          <a:xfrm>
            <a:off x="3193917" y="6488668"/>
            <a:ext cx="236217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11: Wireframe</a:t>
            </a:r>
          </a:p>
        </p:txBody>
      </p:sp>
    </p:spTree>
    <p:extLst>
      <p:ext uri="{BB962C8B-B14F-4D97-AF65-F5344CB8AC3E}">
        <p14:creationId xmlns:p14="http://schemas.microsoft.com/office/powerpoint/2010/main" val="112344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FD966-1576-D10E-A5ED-2F919896E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5DF06764-97D3-60BC-E769-454F8029F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44" y="488335"/>
            <a:ext cx="9072001" cy="604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D80633-AB7F-04E1-EC02-28F801DF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Mockups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3A7E8B8-4E09-F133-C002-0491C9EB9ADD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6F5706-9175-0D02-F2E5-7CDC0F75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B0C61F-59F5-65B9-88B8-B0483458D7A0}"/>
              </a:ext>
            </a:extLst>
          </p:cNvPr>
          <p:cNvSpPr txBox="1"/>
          <p:nvPr/>
        </p:nvSpPr>
        <p:spPr>
          <a:xfrm>
            <a:off x="2935644" y="6536335"/>
            <a:ext cx="236217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12: Hilfe Mockup</a:t>
            </a:r>
          </a:p>
        </p:txBody>
      </p:sp>
    </p:spTree>
    <p:extLst>
      <p:ext uri="{BB962C8B-B14F-4D97-AF65-F5344CB8AC3E}">
        <p14:creationId xmlns:p14="http://schemas.microsoft.com/office/powerpoint/2010/main" val="1802426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597BA-4ECD-CD44-07FD-B90B0BBF2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4A0C6-CE44-029E-D6A2-5B87F421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Mockups</a:t>
            </a:r>
          </a:p>
        </p:txBody>
      </p:sp>
      <p:pic>
        <p:nvPicPr>
          <p:cNvPr id="13" name="Grafik 12" descr="Ein Bild, das Text, Screenshot, Logo, Schrift enthält.&#10;&#10;KI-generierte Inhalte können fehlerhaft sein.">
            <a:extLst>
              <a:ext uri="{FF2B5EF4-FFF2-40B4-BE49-F238E27FC236}">
                <a16:creationId xmlns:a16="http://schemas.microsoft.com/office/drawing/2014/main" id="{2D642EB8-C828-4EEF-D862-F8D9B3722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2468881"/>
            <a:ext cx="5348288" cy="3565525"/>
          </a:xfrm>
          <a:prstGeom prst="rect">
            <a:avLst/>
          </a:prstGeom>
        </p:spPr>
      </p:pic>
      <p:pic>
        <p:nvPicPr>
          <p:cNvPr id="11" name="Inhaltsplatzhalter 10" descr="Ein Bild, das Text, Screenshot, Logo, Schrift enthält.&#10;&#10;KI-generierte Inhalte können fehlerhaft sein.">
            <a:extLst>
              <a:ext uri="{FF2B5EF4-FFF2-40B4-BE49-F238E27FC236}">
                <a16:creationId xmlns:a16="http://schemas.microsoft.com/office/drawing/2014/main" id="{137EA485-FD07-7DDC-B576-F707F6F56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57" y="2468881"/>
            <a:ext cx="5348287" cy="35655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9CBBDB4-5842-78FF-2A66-450AE3CA408F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ADCC6D-25C6-AF52-833B-8A6ACE0A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23</a:t>
            </a:fld>
            <a:endParaRPr lang="en-US" sz="18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9B2A118-17AA-32B1-FE21-5D872A5A1DEE}"/>
              </a:ext>
            </a:extLst>
          </p:cNvPr>
          <p:cNvSpPr/>
          <p:nvPr/>
        </p:nvSpPr>
        <p:spPr>
          <a:xfrm>
            <a:off x="770467" y="2535450"/>
            <a:ext cx="1641993" cy="3432386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37D73B-4D7B-8C1F-CB99-5946AE3A61EF}"/>
              </a:ext>
            </a:extLst>
          </p:cNvPr>
          <p:cNvSpPr txBox="1"/>
          <p:nvPr/>
        </p:nvSpPr>
        <p:spPr>
          <a:xfrm>
            <a:off x="640079" y="6034405"/>
            <a:ext cx="271272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13: Fehler Mockup 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7DB00F-FA72-356A-27F9-900296953998}"/>
              </a:ext>
            </a:extLst>
          </p:cNvPr>
          <p:cNvSpPr txBox="1"/>
          <p:nvPr/>
        </p:nvSpPr>
        <p:spPr>
          <a:xfrm>
            <a:off x="6530657" y="6012531"/>
            <a:ext cx="26048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14: Fehler Mockup B</a:t>
            </a:r>
          </a:p>
        </p:txBody>
      </p:sp>
    </p:spTree>
    <p:extLst>
      <p:ext uri="{BB962C8B-B14F-4D97-AF65-F5344CB8AC3E}">
        <p14:creationId xmlns:p14="http://schemas.microsoft.com/office/powerpoint/2010/main" val="325872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E8848-944B-1FDB-3899-78359946B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547F8D-39C3-F827-8901-64F0529E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Mockups</a:t>
            </a:r>
          </a:p>
        </p:txBody>
      </p:sp>
      <p:pic>
        <p:nvPicPr>
          <p:cNvPr id="5" name="Inhaltsplatzhalter 4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686AA434-D795-DAA3-38B5-E7A35DA79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2229326"/>
            <a:ext cx="6483434" cy="4319588"/>
          </a:xfrm>
        </p:spPr>
      </p:pic>
      <p:pic>
        <p:nvPicPr>
          <p:cNvPr id="7" name="Grafik 6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90CF1CA5-502B-AC65-B971-7A9DA9B03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94" y="2818689"/>
            <a:ext cx="4714239" cy="31408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B6F5857-AA8F-DF6E-825D-2AE617302F5D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BF8977-3631-DB8D-9A73-C7E7FC3A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24</a:t>
            </a:fld>
            <a:endParaRPr lang="en-US" sz="180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3F7448-636F-34D4-B86E-D06A404385C9}"/>
              </a:ext>
            </a:extLst>
          </p:cNvPr>
          <p:cNvSpPr txBox="1"/>
          <p:nvPr/>
        </p:nvSpPr>
        <p:spPr>
          <a:xfrm>
            <a:off x="843835" y="6519446"/>
            <a:ext cx="294076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15: Produkt Mockup A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2567EE-8099-782F-B072-D1DC6B0E793C}"/>
              </a:ext>
            </a:extLst>
          </p:cNvPr>
          <p:cNvSpPr txBox="1"/>
          <p:nvPr/>
        </p:nvSpPr>
        <p:spPr>
          <a:xfrm>
            <a:off x="7488238" y="5942169"/>
            <a:ext cx="260402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/>
              <a:t>Bild 16: Produkt Mockup B</a:t>
            </a:r>
          </a:p>
        </p:txBody>
      </p:sp>
    </p:spTree>
    <p:extLst>
      <p:ext uri="{BB962C8B-B14F-4D97-AF65-F5344CB8AC3E}">
        <p14:creationId xmlns:p14="http://schemas.microsoft.com/office/powerpoint/2010/main" val="2502382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8ED86A-5061-77D2-7621-EB7B3FECF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108960"/>
            <a:ext cx="7369908" cy="2682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Danke für die </a:t>
            </a:r>
            <a:r>
              <a:rPr lang="en-US" sz="5400" err="1"/>
              <a:t>Aufmerksamkeit</a:t>
            </a:r>
            <a:endParaRPr lang="en-US" sz="54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AE0DED65-B5CB-8E0E-9B56-881552B38C6A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E07ED-B0EB-7312-A947-0EF197E6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25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2474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D633E-4175-2509-9B90-4FB982942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648A5-F271-B15F-A009-775E3608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Vorstellung des Teams (TEAM 6)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417C85E-C26B-4CE2-5D71-86A0653047FA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2BFCF3-8639-E9CB-9A27-34EDC04F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3</a:t>
            </a:fld>
            <a:endParaRPr lang="en-US" sz="180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8B05B81-9421-08D0-76D2-E42C9A70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72B530DC-4038-B4D5-F2B3-66B06FF9B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672365"/>
              </p:ext>
            </p:extLst>
          </p:nvPr>
        </p:nvGraphicFramePr>
        <p:xfrm>
          <a:off x="5757" y="2082297"/>
          <a:ext cx="12180486" cy="4204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964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98479-B48F-C8C6-D2C2-0F8A79FEC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9267D-71DC-0B89-F312-1A8C88E0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Vorstellung des Projekts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1F6EAC-C874-34FF-FB77-49285F5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err="1"/>
              <a:t>BaSyx</a:t>
            </a:r>
            <a:r>
              <a:rPr lang="de-DE"/>
              <a:t> DPP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Digitaler Produktkatalog für die Produkte aller Hersteller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Bildet Produktlebenszyklus einzelner Bauteile digital ab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Ziel des Projekts Integration einer API als REST API nach DIN EN 18222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2F6256A-02B8-77CA-6023-1924A35E8BD2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7C7B1-5959-CD8D-7B09-737D27F6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10914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D2D68-F3F7-FE7C-54DF-97702156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226B8-2E1B-105D-0F0B-5BF49090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A618DB-C38B-BE12-4A51-75A3E0CA1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600552"/>
              </p:ext>
            </p:extLst>
          </p:nvPr>
        </p:nvGraphicFramePr>
        <p:xfrm>
          <a:off x="1262209" y="2469721"/>
          <a:ext cx="9648883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CA1C900B-9418-1799-0F91-886F65815E68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29452D-316D-25F7-52D8-81E55083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04767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F0BF5-A7AA-BB64-A12B-913C42DD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01C5F-5DEF-A34F-2E7D-41A20802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" y="295836"/>
            <a:ext cx="10890929" cy="1097280"/>
          </a:xfrm>
        </p:spPr>
        <p:txBody>
          <a:bodyPr/>
          <a:lstStyle/>
          <a:p>
            <a:r>
              <a:rPr lang="de-DE"/>
              <a:t>Funktionale Anforderungen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874DAC8E-02A9-1997-94E5-2254134E9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38851"/>
              </p:ext>
            </p:extLst>
          </p:nvPr>
        </p:nvGraphicFramePr>
        <p:xfrm>
          <a:off x="432096" y="2067193"/>
          <a:ext cx="6345518" cy="3973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9D38AC7-E017-F2CE-A34A-91163F37B8AB}"/>
              </a:ext>
            </a:extLst>
          </p:cNvPr>
          <p:cNvSpPr txBox="1"/>
          <p:nvPr/>
        </p:nvSpPr>
        <p:spPr>
          <a:xfrm>
            <a:off x="1197832" y="1395567"/>
            <a:ext cx="4814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/>
              <a:t>Backend-Zyklus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FBB7FE50-FA4B-F2BA-4F59-9C58FA97B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5773"/>
              </p:ext>
            </p:extLst>
          </p:nvPr>
        </p:nvGraphicFramePr>
        <p:xfrm>
          <a:off x="6777614" y="1980342"/>
          <a:ext cx="5034579" cy="3948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193">
                  <a:extLst>
                    <a:ext uri="{9D8B030D-6E8A-4147-A177-3AD203B41FA5}">
                      <a16:colId xmlns:a16="http://schemas.microsoft.com/office/drawing/2014/main" val="1594933126"/>
                    </a:ext>
                  </a:extLst>
                </a:gridCol>
                <a:gridCol w="1678193">
                  <a:extLst>
                    <a:ext uri="{9D8B030D-6E8A-4147-A177-3AD203B41FA5}">
                      <a16:colId xmlns:a16="http://schemas.microsoft.com/office/drawing/2014/main" val="1347142633"/>
                    </a:ext>
                  </a:extLst>
                </a:gridCol>
                <a:gridCol w="1678193">
                  <a:extLst>
                    <a:ext uri="{9D8B030D-6E8A-4147-A177-3AD203B41FA5}">
                      <a16:colId xmlns:a16="http://schemas.microsoft.com/office/drawing/2014/main" val="3270106980"/>
                    </a:ext>
                  </a:extLst>
                </a:gridCol>
              </a:tblGrid>
              <a:tr h="347135"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036009"/>
                  </a:ext>
                </a:extLst>
              </a:tr>
              <a:tr h="527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Erstellung eines DPP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5 - 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187634"/>
                  </a:ext>
                </a:extLst>
              </a:tr>
              <a:tr h="527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Abrufen eines DPP per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3195"/>
                  </a:ext>
                </a:extLst>
              </a:tr>
              <a:tr h="527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 eines DPP per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663094"/>
                  </a:ext>
                </a:extLst>
              </a:tr>
              <a:tr h="527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Löschen eines DPP per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2912"/>
                  </a:ext>
                </a:extLst>
              </a:tr>
              <a:tr h="527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Abrufen eines DPP per </a:t>
                      </a:r>
                      <a:r>
                        <a:rPr lang="de-DE" sz="14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productID</a:t>
                      </a:r>
                      <a:endParaRPr lang="de-DE" sz="1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731184"/>
                  </a:ext>
                </a:extLst>
              </a:tr>
              <a:tr h="896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FR-BE-06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Abrufen eines älteren DPP per Zeitstempel und </a:t>
                      </a:r>
                      <a:r>
                        <a:rPr lang="de-DE" sz="14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productID</a:t>
                      </a:r>
                      <a:endParaRPr lang="de-DE" sz="1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–Sehr 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436015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C9877BD4-EA63-5188-C2BC-DCE4DAB618B4}"/>
              </a:ext>
            </a:extLst>
          </p:cNvPr>
          <p:cNvSpPr txBox="1"/>
          <p:nvPr/>
        </p:nvSpPr>
        <p:spPr>
          <a:xfrm>
            <a:off x="0" y="649713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F32ED9-70EA-23CE-CAE6-F3DB0331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401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087C-8142-5946-01BB-53F109C6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05657"/>
            <a:ext cx="10890929" cy="1097280"/>
          </a:xfrm>
        </p:spPr>
        <p:txBody>
          <a:bodyPr/>
          <a:lstStyle/>
          <a:p>
            <a:r>
              <a:rPr lang="de-DE"/>
              <a:t>Nicht Funktionale Anforderungen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7FD6A-2C6B-B0A1-1326-19601F2C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600" smtClean="0"/>
              <a:t>7</a:t>
            </a:fld>
            <a:endParaRPr lang="en-US" sz="16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30EFAD-77BD-CBC8-0F91-24AA06E1B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564849"/>
              </p:ext>
            </p:extLst>
          </p:nvPr>
        </p:nvGraphicFramePr>
        <p:xfrm>
          <a:off x="641792" y="1407320"/>
          <a:ext cx="10413138" cy="506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6569">
                  <a:extLst>
                    <a:ext uri="{9D8B030D-6E8A-4147-A177-3AD203B41FA5}">
                      <a16:colId xmlns:a16="http://schemas.microsoft.com/office/drawing/2014/main" val="1014126142"/>
                    </a:ext>
                  </a:extLst>
                </a:gridCol>
                <a:gridCol w="5206569">
                  <a:extLst>
                    <a:ext uri="{9D8B030D-6E8A-4147-A177-3AD203B41FA5}">
                      <a16:colId xmlns:a16="http://schemas.microsoft.com/office/drawing/2014/main" val="1672388652"/>
                    </a:ext>
                  </a:extLst>
                </a:gridCol>
              </a:tblGrid>
              <a:tr h="25309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CTHUEG+Grandview Display"/>
                        </a:rPr>
                        <a:t>ID: NFR01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Grandview Display"/>
                        </a:rPr>
                        <a:t>Der Backend-Code und die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Laufzeitumgebung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müssen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der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OpenAPI-Spezifikation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folgen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, die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aus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der DIN EN 18222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abgeleitet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wurde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endParaRPr lang="en-US" sz="1800" b="0" i="0" u="none" strike="noStrike" noProof="0">
                        <a:latin typeface="Grandview Display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err="1">
                          <a:latin typeface="Grandview Display"/>
                        </a:rPr>
                        <a:t>Priorität</a:t>
                      </a:r>
                      <a:r>
                        <a:rPr lang="en-US" sz="1800" b="1" i="0" u="none" strike="noStrike" noProof="0">
                          <a:latin typeface="Grandview Display"/>
                        </a:rPr>
                        <a:t>: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b="1">
                          <a:latin typeface="CTHUEG+Grandview Display"/>
                        </a:rPr>
                        <a:t>ID: NFR02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Grandview Display"/>
                        </a:rPr>
                        <a:t>Die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Implementierung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muss die von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BaSyx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bereitgestellten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APIs und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Konnektoren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für die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Interaktion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mit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 der Asset Administration Shell (AAS) </a:t>
                      </a:r>
                      <a:r>
                        <a:rPr lang="en-US" sz="1800" b="0" i="0" u="none" strike="noStrike" noProof="0" err="1">
                          <a:latin typeface="Grandview Display"/>
                        </a:rPr>
                        <a:t>verwenden</a:t>
                      </a:r>
                      <a:r>
                        <a:rPr lang="en-US" sz="1800" b="0" i="0" u="none" strike="noStrike" noProof="0">
                          <a:latin typeface="Grandview Display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endParaRPr lang="en-US" sz="1800" b="0" i="0" u="none" strike="noStrike" noProof="0">
                        <a:latin typeface="Grandview Display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err="1">
                          <a:latin typeface="Grandview Display"/>
                        </a:rPr>
                        <a:t>Priorität</a:t>
                      </a:r>
                      <a:r>
                        <a:rPr lang="en-US" sz="1800" b="1" i="0" u="none" strike="noStrike" noProof="0">
                          <a:latin typeface="Grandview Display"/>
                        </a:rPr>
                        <a:t>: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254138"/>
                  </a:ext>
                </a:extLst>
              </a:tr>
              <a:tr h="2530952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CTHUEG+Grandview Display"/>
                        </a:rPr>
                        <a:t>ID: NFR03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Die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Implementierung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des DPP muss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durch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geeignete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Unit-Tests und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Integrationstests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automatisiert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getestet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werden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endParaRPr lang="en-US" sz="1800" b="0" i="0" u="none" strike="noStrike" noProof="0">
                        <a:solidFill>
                          <a:schemeClr val="bg1"/>
                        </a:solidFill>
                        <a:latin typeface="Grandview Display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Priorität</a:t>
                      </a: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: 4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CTHUEG+Grandview Display"/>
                        </a:rPr>
                        <a:t>ID: NFR04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Die DPP API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ist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optimiert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um die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latenz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bei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lese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anfragen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und die Server load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zu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reduzieren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endParaRPr lang="en-US" sz="1800" b="0" i="0" u="none" strike="noStrike" noProof="0">
                        <a:solidFill>
                          <a:schemeClr val="bg1"/>
                        </a:solidFill>
                        <a:latin typeface="Grandview Display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err="1">
                          <a:solidFill>
                            <a:schemeClr val="bg1"/>
                          </a:solidFill>
                          <a:latin typeface="Grandview Display"/>
                        </a:rPr>
                        <a:t>Priorität</a:t>
                      </a: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Grandview Display"/>
                        </a:rPr>
                        <a:t>: 3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931844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4EE6F644-1975-EC65-B582-1CEEC15D06B8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</p:spTree>
    <p:extLst>
      <p:ext uri="{BB962C8B-B14F-4D97-AF65-F5344CB8AC3E}">
        <p14:creationId xmlns:p14="http://schemas.microsoft.com/office/powerpoint/2010/main" val="92871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1AE5A-DC85-2968-663E-136435187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F9D7B-5714-4320-9423-0664126C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0" y="1155941"/>
            <a:ext cx="2250137" cy="1097280"/>
          </a:xfrm>
        </p:spPr>
        <p:txBody>
          <a:bodyPr>
            <a:normAutofit fontScale="90000"/>
          </a:bodyPr>
          <a:lstStyle/>
          <a:p>
            <a:r>
              <a:rPr lang="de-DE"/>
              <a:t>Business</a:t>
            </a:r>
            <a:br>
              <a:rPr lang="de-DE"/>
            </a:br>
            <a:r>
              <a:rPr lang="de-DE"/>
              <a:t>Case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B317075-25E0-9A2F-EA79-5D4C1643EA4B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125DE1-2A10-BF09-B2D4-D0CE89A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600" smtClean="0"/>
              <a:t>8</a:t>
            </a:fld>
            <a:endParaRPr lang="en-US" sz="1600"/>
          </a:p>
        </p:txBody>
      </p:sp>
      <p:pic>
        <p:nvPicPr>
          <p:cNvPr id="5" name="Рисунок 4" descr="Зображення, що містить текст, знімок екрана, коло, Шриф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0B3498D3-764A-BD8B-08F7-5735F1FE4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58" y="415888"/>
            <a:ext cx="8984225" cy="586248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BD40A5-A2C9-081A-EC65-7431B3D4D629}"/>
              </a:ext>
            </a:extLst>
          </p:cNvPr>
          <p:cNvSpPr txBox="1"/>
          <p:nvPr/>
        </p:nvSpPr>
        <p:spPr>
          <a:xfrm>
            <a:off x="2480758" y="6278370"/>
            <a:ext cx="2590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Bild 01: Budgetverteilung</a:t>
            </a:r>
          </a:p>
        </p:txBody>
      </p:sp>
    </p:spTree>
    <p:extLst>
      <p:ext uri="{BB962C8B-B14F-4D97-AF65-F5344CB8AC3E}">
        <p14:creationId xmlns:p14="http://schemas.microsoft.com/office/powerpoint/2010/main" val="1693838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028F5-8A4A-78A4-B712-5A36C9440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4076D-3366-BC47-E14F-2A831263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Verwendete Tools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C7EEEC2-C287-6BDD-0009-1FA680532F88}"/>
              </a:ext>
            </a:extLst>
          </p:cNvPr>
          <p:cNvSpPr/>
          <p:nvPr/>
        </p:nvSpPr>
        <p:spPr>
          <a:xfrm>
            <a:off x="740539" y="2339598"/>
            <a:ext cx="9168120" cy="46166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421"/>
              </a:lnSpc>
            </a:pPr>
            <a:r>
              <a:rPr lang="de-DE" sz="2000" b="1" u="none" strike="noStrike">
                <a:solidFill>
                  <a:srgbClr val="000000"/>
                </a:solidFill>
                <a:effectLst/>
                <a:uFillTx/>
                <a:latin typeface="CTHUEG+Grandview Display"/>
              </a:rPr>
              <a:t>Programme</a:t>
            </a: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>
                <a:solidFill>
                  <a:srgbClr val="000000"/>
                </a:solidFill>
                <a:effectLst/>
                <a:uFillTx/>
                <a:latin typeface="CTHUEG+Grandview Display"/>
              </a:rPr>
              <a:t>Visual </a:t>
            </a:r>
            <a:r>
              <a:rPr lang="de-DE" sz="2000" b="0" u="none" strike="noStrike" spc="11">
                <a:solidFill>
                  <a:srgbClr val="000000"/>
                </a:solidFill>
                <a:effectLst/>
                <a:uFillTx/>
                <a:latin typeface="CTHUEG+Grandview Display"/>
              </a:rPr>
              <a:t>Studio</a:t>
            </a:r>
            <a:r>
              <a:rPr lang="de-DE" sz="2000" b="0" u="none" strike="noStrike" spc="-20">
                <a:solidFill>
                  <a:srgbClr val="000000"/>
                </a:solidFill>
                <a:effectLst/>
                <a:uFillTx/>
                <a:latin typeface="CTHUEG+Grandview Display"/>
              </a:rPr>
              <a:t> </a:t>
            </a:r>
            <a:r>
              <a:rPr lang="de-DE" sz="2000" b="0" u="none" strike="noStrike">
                <a:solidFill>
                  <a:srgbClr val="000000"/>
                </a:solidFill>
                <a:effectLst/>
                <a:uFillTx/>
                <a:latin typeface="CTHUEG+Grandview Display"/>
              </a:rPr>
              <a:t>Code</a:t>
            </a: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>
                <a:solidFill>
                  <a:srgbClr val="000000"/>
                </a:solidFill>
                <a:effectLst/>
                <a:uFillTx/>
                <a:latin typeface="CTHUEG+Grandview Display"/>
              </a:rPr>
              <a:t>Docker und </a:t>
            </a:r>
            <a:r>
              <a:rPr lang="de-DE" sz="2000" b="0" u="none" strike="noStrike" err="1">
                <a:solidFill>
                  <a:srgbClr val="000000"/>
                </a:solidFill>
                <a:effectLst/>
                <a:uFillTx/>
                <a:latin typeface="CTHUEG+Grandview Display"/>
              </a:rPr>
              <a:t>Traefik</a:t>
            </a:r>
            <a:r>
              <a:rPr lang="de-DE" sz="2000" b="0" u="none" strike="noStrike">
                <a:solidFill>
                  <a:srgbClr val="000000"/>
                </a:solidFill>
                <a:effectLst/>
                <a:uFillTx/>
                <a:latin typeface="CTHUEG+Grandview Display"/>
              </a:rPr>
              <a:t> für Webserver</a:t>
            </a: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>
                <a:solidFill>
                  <a:srgbClr val="000000"/>
                </a:solidFill>
                <a:effectLst/>
                <a:uFillTx/>
                <a:latin typeface="CTHUEG+Grandview Display"/>
              </a:rPr>
              <a:t>Swagger als Visualisierung der </a:t>
            </a:r>
            <a:r>
              <a:rPr lang="de-DE" sz="2000" b="0" u="none" strike="noStrike" err="1">
                <a:solidFill>
                  <a:srgbClr val="000000"/>
                </a:solidFill>
                <a:effectLst/>
                <a:uFillTx/>
                <a:latin typeface="CTHUEG+Grandview Display"/>
              </a:rPr>
              <a:t>OpenAPI</a:t>
            </a:r>
            <a:r>
              <a:rPr lang="de-DE" sz="2000" b="0" u="none" strike="noStrike">
                <a:solidFill>
                  <a:srgbClr val="000000"/>
                </a:solidFill>
                <a:effectLst/>
                <a:uFillTx/>
                <a:latin typeface="CTHUEG+Grandview Display"/>
              </a:rPr>
              <a:t> Spezifikation</a:t>
            </a: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421"/>
              </a:lnSpc>
            </a:pPr>
            <a:r>
              <a:rPr lang="de-DE" sz="2000" b="0" u="none" strike="noStrike">
                <a:solidFill>
                  <a:srgbClr val="000000"/>
                </a:solidFill>
                <a:effectLst/>
                <a:uFillTx/>
                <a:latin typeface="CTHUEG+Grandview Display"/>
              </a:rPr>
              <a:t>GitHub </a:t>
            </a:r>
            <a:r>
              <a:rPr lang="de-DE" sz="2000">
                <a:solidFill>
                  <a:srgbClr val="000000"/>
                </a:solidFill>
                <a:latin typeface="CTHUEG+Grandview Display"/>
              </a:rPr>
              <a:t>für Quellcode / Aufgabenverwaltung und Roadmap</a:t>
            </a:r>
            <a:endParaRPr lang="de-DE" sz="200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21"/>
              </a:lnSpc>
            </a:pPr>
            <a:endParaRPr lang="de-DE" sz="2000">
              <a:solidFill>
                <a:srgbClr val="000000"/>
              </a:solidFill>
              <a:latin typeface="CTHUEG+Grandview Display"/>
            </a:endParaRPr>
          </a:p>
          <a:p>
            <a:pPr>
              <a:lnSpc>
                <a:spcPts val="2421"/>
              </a:lnSpc>
            </a:pPr>
            <a:r>
              <a:rPr lang="de-DE" sz="2000">
                <a:solidFill>
                  <a:srgbClr val="000000"/>
                </a:solidFill>
                <a:latin typeface="CTHUEG+Grandview Display"/>
              </a:rPr>
              <a:t>Teams für Online Besprechungen</a:t>
            </a:r>
            <a:endParaRPr lang="de-DE" sz="2000" b="0" u="none" strike="noStrike">
              <a:solidFill>
                <a:srgbClr val="000000"/>
              </a:solidFill>
              <a:effectLst/>
              <a:uFillTx/>
              <a:latin typeface="CTHUEG+Grandview Display"/>
              <a:cs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CTHUEG+Grandview Display"/>
              <a:cs typeface="Arial"/>
            </a:endParaRPr>
          </a:p>
          <a:p>
            <a:pPr>
              <a:lnSpc>
                <a:spcPts val="2421"/>
              </a:lnSpc>
            </a:pPr>
            <a:endParaRPr lang="de-DE" sz="2000" b="0" u="none" strike="noStrike">
              <a:solidFill>
                <a:srgbClr val="000000"/>
              </a:solidFill>
              <a:effectLst/>
              <a:uFillTx/>
              <a:latin typeface="CTHUEG+Grandview Display"/>
              <a:cs typeface="Arial"/>
            </a:endParaRPr>
          </a:p>
          <a:p>
            <a:pPr>
              <a:lnSpc>
                <a:spcPts val="2421"/>
              </a:lnSpc>
            </a:pPr>
            <a:endParaRPr lang="de-DE" sz="2000">
              <a:solidFill>
                <a:srgbClr val="000000"/>
              </a:solidFill>
              <a:latin typeface="CTHUEG+Grandview Display"/>
              <a:cs typeface="Arial"/>
            </a:endParaRPr>
          </a:p>
          <a:p>
            <a:pPr>
              <a:lnSpc>
                <a:spcPts val="2421"/>
              </a:lnSpc>
            </a:pPr>
            <a:endParaRPr lang="de-DE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443E36E-5701-DBF2-FEDF-341735128DB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80000" y="360000"/>
            <a:ext cx="1155600" cy="1155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6D60808-7476-9185-BDEC-D4B8F86745B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41891" y="1835880"/>
            <a:ext cx="1266120" cy="126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3269F13-7020-CED4-0764-3D6E83CB763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074023" y="2821773"/>
            <a:ext cx="1080000" cy="108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174430-3719-75D7-C347-C0B5D08AE6D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104770" y="3359313"/>
            <a:ext cx="1440000" cy="144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01CC3B-520E-641F-686B-DC5EBF3A7DF6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9072955" y="457091"/>
            <a:ext cx="1025280" cy="137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8C330DD-8A15-CE87-BADF-30ED3BEE03F2}"/>
              </a:ext>
            </a:extLst>
          </p:cNvPr>
          <p:cNvSpPr txBox="1"/>
          <p:nvPr/>
        </p:nvSpPr>
        <p:spPr>
          <a:xfrm>
            <a:off x="0" y="6488668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Team 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50AB84-CEB3-DC0A-A4F4-8E2AF6A1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z="1800" smtClean="0"/>
              <a:t>9</a:t>
            </a:fld>
            <a:endParaRPr lang="en-US" sz="1800"/>
          </a:p>
        </p:txBody>
      </p:sp>
      <p:pic>
        <p:nvPicPr>
          <p:cNvPr id="6" name="Grafik 5" descr="Category:Microsoft Teams – Wikimedia Commons">
            <a:extLst>
              <a:ext uri="{FF2B5EF4-FFF2-40B4-BE49-F238E27FC236}">
                <a16:creationId xmlns:a16="http://schemas.microsoft.com/office/drawing/2014/main" id="{21EF6199-517A-66BF-7F22-327B8419A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2454" y="4861752"/>
            <a:ext cx="1524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4685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1477</Words>
  <Application>Microsoft Office PowerPoint</Application>
  <PresentationFormat>Breitbild</PresentationFormat>
  <Paragraphs>303</Paragraphs>
  <Slides>25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Aptos</vt:lpstr>
      <vt:lpstr>Arial</vt:lpstr>
      <vt:lpstr>CTHUEG+Grandview Display</vt:lpstr>
      <vt:lpstr>Grandview Display</vt:lpstr>
      <vt:lpstr>Wingdings</vt:lpstr>
      <vt:lpstr>DashVTI</vt:lpstr>
      <vt:lpstr>Team 6 BaSyx DPP API</vt:lpstr>
      <vt:lpstr>Gliederung</vt:lpstr>
      <vt:lpstr>Vorstellung des Teams (TEAM 6)</vt:lpstr>
      <vt:lpstr>Vorstellung des Projekts</vt:lpstr>
      <vt:lpstr>Use Case</vt:lpstr>
      <vt:lpstr>Funktionale Anforderungen</vt:lpstr>
      <vt:lpstr>Nicht Funktionale Anforderungen</vt:lpstr>
      <vt:lpstr>Business Case</vt:lpstr>
      <vt:lpstr>Verwendete Tools</vt:lpstr>
      <vt:lpstr>Verwendete Tools</vt:lpstr>
      <vt:lpstr>Projektplan</vt:lpstr>
      <vt:lpstr>Projekt- plan</vt:lpstr>
      <vt:lpstr>Projekt- plan</vt:lpstr>
      <vt:lpstr>Risikoanalyse</vt:lpstr>
      <vt:lpstr>Lösungsansatz</vt:lpstr>
      <vt:lpstr>Systemarchitektur</vt:lpstr>
      <vt:lpstr>Systemarchitektur</vt:lpstr>
      <vt:lpstr>Systemarchitektur Kommunikationsdiagramm einer Anfrage</vt:lpstr>
      <vt:lpstr>Lösungsansatz Sequenzdiagramm einer Anfrage</vt:lpstr>
      <vt:lpstr>Lösungsansatz</vt:lpstr>
      <vt:lpstr>Wireframe</vt:lpstr>
      <vt:lpstr>Mockups</vt:lpstr>
      <vt:lpstr>Mockups</vt:lpstr>
      <vt:lpstr>Mockups</vt:lpstr>
      <vt:lpstr>Danke für die Aufmerksamkeit</vt:lpstr>
    </vt:vector>
  </TitlesOfParts>
  <Company>FNT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Lutz</dc:creator>
  <cp:lastModifiedBy>Manuel Lutz</cp:lastModifiedBy>
  <cp:revision>1</cp:revision>
  <cp:lastPrinted>2025-11-13T15:34:21Z</cp:lastPrinted>
  <dcterms:created xsi:type="dcterms:W3CDTF">2025-10-17T06:38:55Z</dcterms:created>
  <dcterms:modified xsi:type="dcterms:W3CDTF">2025-11-21T11:25:22Z</dcterms:modified>
</cp:coreProperties>
</file>